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2" r:id="rId2"/>
    <p:sldMasterId id="2147483814" r:id="rId3"/>
  </p:sldMasterIdLst>
  <p:notesMasterIdLst>
    <p:notesMasterId r:id="rId25"/>
  </p:notesMasterIdLst>
  <p:sldIdLst>
    <p:sldId id="313" r:id="rId4"/>
    <p:sldId id="306" r:id="rId5"/>
    <p:sldId id="315" r:id="rId6"/>
    <p:sldId id="316" r:id="rId7"/>
    <p:sldId id="335" r:id="rId8"/>
    <p:sldId id="317" r:id="rId9"/>
    <p:sldId id="318" r:id="rId10"/>
    <p:sldId id="319" r:id="rId11"/>
    <p:sldId id="334" r:id="rId12"/>
    <p:sldId id="329" r:id="rId13"/>
    <p:sldId id="331" r:id="rId14"/>
    <p:sldId id="322" r:id="rId15"/>
    <p:sldId id="333" r:id="rId16"/>
    <p:sldId id="323" r:id="rId17"/>
    <p:sldId id="332" r:id="rId18"/>
    <p:sldId id="324" r:id="rId19"/>
    <p:sldId id="325" r:id="rId20"/>
    <p:sldId id="328" r:id="rId21"/>
    <p:sldId id="326" r:id="rId22"/>
    <p:sldId id="291" r:id="rId23"/>
    <p:sldId id="30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DCB97E-A181-4ACE-83A0-01B2BAC01C13}" type="datetimeFigureOut">
              <a:rPr lang="en-US" smtClean="0"/>
              <a:t>9/8/2021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15D7CA-1AE8-4FA3-9583-3559F3BED47C}" type="slidenum">
              <a:rPr lang="en-US" smtClean="0"/>
              <a:t>‹#›</a:t>
            </a:fld>
            <a:endParaRPr lang="en-US"/>
          </a:p>
        </p:txBody>
      </p:sp>
    </p:spTree>
    <p:extLst>
      <p:ext uri="{BB962C8B-B14F-4D97-AF65-F5344CB8AC3E}">
        <p14:creationId xmlns:p14="http://schemas.microsoft.com/office/powerpoint/2010/main" val="3779722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Thân Thị Diệp Nga- Bình Dương</a:t>
            </a:r>
            <a:endParaRPr lang="en-GB"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BF6C23-A569-4432-9100-F10040800C18}" type="slidenum">
              <a:rPr lang="en-US" smtClean="0"/>
              <a:pPr eaLnBrk="1" hangingPunct="1"/>
              <a:t>21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2D1B2C-A016-4E56-AD7C-09942BC55E25}"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4729D-941D-4A60-9715-CB159609C806}" type="slidenum">
              <a:rPr lang="en-US" smtClean="0"/>
              <a:t>‹#›</a:t>
            </a:fld>
            <a:endParaRPr lang="en-US"/>
          </a:p>
        </p:txBody>
      </p:sp>
    </p:spTree>
    <p:extLst>
      <p:ext uri="{BB962C8B-B14F-4D97-AF65-F5344CB8AC3E}">
        <p14:creationId xmlns:p14="http://schemas.microsoft.com/office/powerpoint/2010/main" val="3288061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2D1B2C-A016-4E56-AD7C-09942BC55E25}"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4729D-941D-4A60-9715-CB159609C806}" type="slidenum">
              <a:rPr lang="en-US" smtClean="0"/>
              <a:t>‹#›</a:t>
            </a:fld>
            <a:endParaRPr lang="en-US"/>
          </a:p>
        </p:txBody>
      </p:sp>
    </p:spTree>
    <p:extLst>
      <p:ext uri="{BB962C8B-B14F-4D97-AF65-F5344CB8AC3E}">
        <p14:creationId xmlns:p14="http://schemas.microsoft.com/office/powerpoint/2010/main" val="413035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2D1B2C-A016-4E56-AD7C-09942BC55E25}"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4729D-941D-4A60-9715-CB159609C806}" type="slidenum">
              <a:rPr lang="en-US" smtClean="0"/>
              <a:t>‹#›</a:t>
            </a:fld>
            <a:endParaRPr lang="en-US"/>
          </a:p>
        </p:txBody>
      </p:sp>
    </p:spTree>
    <p:extLst>
      <p:ext uri="{BB962C8B-B14F-4D97-AF65-F5344CB8AC3E}">
        <p14:creationId xmlns:p14="http://schemas.microsoft.com/office/powerpoint/2010/main" val="832568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B8E9A224-A6E6-44D9-AE06-C57BAE64C259}" type="slidenum">
              <a:rPr lang="en-US"/>
              <a:pPr/>
              <a:t>‹#›</a:t>
            </a:fld>
            <a:endParaRPr lang="en-US"/>
          </a:p>
        </p:txBody>
      </p:sp>
    </p:spTree>
    <p:extLst>
      <p:ext uri="{BB962C8B-B14F-4D97-AF65-F5344CB8AC3E}">
        <p14:creationId xmlns:p14="http://schemas.microsoft.com/office/powerpoint/2010/main" val="3145334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22B9A2-F657-4513-B48B-9586E57E0F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2304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D85776-1F11-4C63-9C8B-432906F8EC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849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33FCC6-E97B-4830-98B5-42977E99CF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6678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821E11-7E6C-4478-AD83-0980B17E68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5316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364BEF9-C4C3-4631-9AAA-E2B2692234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1410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5547CA9-32C8-4E7F-B7C5-1988C68E4B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0435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FA47CE7-2DDF-4AA8-9857-0736AD151A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50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2D1B2C-A016-4E56-AD7C-09942BC55E25}"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4729D-941D-4A60-9715-CB159609C806}" type="slidenum">
              <a:rPr lang="en-US" smtClean="0"/>
              <a:t>‹#›</a:t>
            </a:fld>
            <a:endParaRPr lang="en-US"/>
          </a:p>
        </p:txBody>
      </p:sp>
    </p:spTree>
    <p:extLst>
      <p:ext uri="{BB962C8B-B14F-4D97-AF65-F5344CB8AC3E}">
        <p14:creationId xmlns:p14="http://schemas.microsoft.com/office/powerpoint/2010/main" val="1995236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C2F40F-B354-4FCA-B9AE-3640B13C7F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3895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ECF146-608F-46FB-A602-506D2EC1D5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4636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482453-0DAB-4C98-B7C9-871DF3EFEB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0611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A245D5-3AE2-49F7-B8C6-32822FC358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7499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F44FEE8-3F05-453C-83AF-F335BEA76D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9289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718CA0-9D89-4CBA-BF20-95432C6988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3098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DAB2D1-BE55-4153-9301-1B549613C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6886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85D71D-046C-40F9-A7E0-5A5841D15E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043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D48713-F71C-47AB-BA9F-7D439B2A41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4099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0DC8D0B-B3F2-4CC8-898B-DABA5425C7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382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2D1B2C-A016-4E56-AD7C-09942BC55E25}"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4729D-941D-4A60-9715-CB159609C806}" type="slidenum">
              <a:rPr lang="en-US" smtClean="0"/>
              <a:t>‹#›</a:t>
            </a:fld>
            <a:endParaRPr lang="en-US"/>
          </a:p>
        </p:txBody>
      </p:sp>
    </p:spTree>
    <p:extLst>
      <p:ext uri="{BB962C8B-B14F-4D97-AF65-F5344CB8AC3E}">
        <p14:creationId xmlns:p14="http://schemas.microsoft.com/office/powerpoint/2010/main" val="2760430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88EAAF-9085-4B49-AF2A-6E21359152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3958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E804BED-1085-4F26-96A1-E885798E26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1011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502AC7-D29F-4100-B812-3FBD0162F3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5475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115F5B-3CAC-4B49-A44C-96C221A13C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2174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5A25AD-9D89-43A6-936C-CC3B9326AB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49500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784401-2C29-405D-BE37-D29EF56C5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2298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2D1B2C-A016-4E56-AD7C-09942BC55E25}"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4729D-941D-4A60-9715-CB159609C806}" type="slidenum">
              <a:rPr lang="en-US" smtClean="0"/>
              <a:t>‹#›</a:t>
            </a:fld>
            <a:endParaRPr lang="en-US"/>
          </a:p>
        </p:txBody>
      </p:sp>
    </p:spTree>
    <p:extLst>
      <p:ext uri="{BB962C8B-B14F-4D97-AF65-F5344CB8AC3E}">
        <p14:creationId xmlns:p14="http://schemas.microsoft.com/office/powerpoint/2010/main" val="2011688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2D1B2C-A016-4E56-AD7C-09942BC55E25}" type="datetimeFigureOut">
              <a:rPr lang="en-US" smtClean="0"/>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14729D-941D-4A60-9715-CB159609C806}" type="slidenum">
              <a:rPr lang="en-US" smtClean="0"/>
              <a:t>‹#›</a:t>
            </a:fld>
            <a:endParaRPr lang="en-US"/>
          </a:p>
        </p:txBody>
      </p:sp>
    </p:spTree>
    <p:extLst>
      <p:ext uri="{BB962C8B-B14F-4D97-AF65-F5344CB8AC3E}">
        <p14:creationId xmlns:p14="http://schemas.microsoft.com/office/powerpoint/2010/main" val="2134476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2D1B2C-A016-4E56-AD7C-09942BC55E25}" type="datetimeFigureOut">
              <a:rPr lang="en-US" smtClean="0"/>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14729D-941D-4A60-9715-CB159609C806}" type="slidenum">
              <a:rPr lang="en-US" smtClean="0"/>
              <a:t>‹#›</a:t>
            </a:fld>
            <a:endParaRPr lang="en-US"/>
          </a:p>
        </p:txBody>
      </p:sp>
    </p:spTree>
    <p:extLst>
      <p:ext uri="{BB962C8B-B14F-4D97-AF65-F5344CB8AC3E}">
        <p14:creationId xmlns:p14="http://schemas.microsoft.com/office/powerpoint/2010/main" val="88758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D1B2C-A016-4E56-AD7C-09942BC55E25}" type="datetimeFigureOut">
              <a:rPr lang="en-US" smtClean="0"/>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14729D-941D-4A60-9715-CB159609C806}" type="slidenum">
              <a:rPr lang="en-US" smtClean="0"/>
              <a:t>‹#›</a:t>
            </a:fld>
            <a:endParaRPr lang="en-US"/>
          </a:p>
        </p:txBody>
      </p:sp>
    </p:spTree>
    <p:extLst>
      <p:ext uri="{BB962C8B-B14F-4D97-AF65-F5344CB8AC3E}">
        <p14:creationId xmlns:p14="http://schemas.microsoft.com/office/powerpoint/2010/main" val="136418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2D1B2C-A016-4E56-AD7C-09942BC55E25}"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4729D-941D-4A60-9715-CB159609C806}" type="slidenum">
              <a:rPr lang="en-US" smtClean="0"/>
              <a:t>‹#›</a:t>
            </a:fld>
            <a:endParaRPr lang="en-US"/>
          </a:p>
        </p:txBody>
      </p:sp>
    </p:spTree>
    <p:extLst>
      <p:ext uri="{BB962C8B-B14F-4D97-AF65-F5344CB8AC3E}">
        <p14:creationId xmlns:p14="http://schemas.microsoft.com/office/powerpoint/2010/main" val="2004465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2D1B2C-A016-4E56-AD7C-09942BC55E25}"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4729D-941D-4A60-9715-CB159609C806}" type="slidenum">
              <a:rPr lang="en-US" smtClean="0"/>
              <a:t>‹#›</a:t>
            </a:fld>
            <a:endParaRPr lang="en-US"/>
          </a:p>
        </p:txBody>
      </p:sp>
    </p:spTree>
    <p:extLst>
      <p:ext uri="{BB962C8B-B14F-4D97-AF65-F5344CB8AC3E}">
        <p14:creationId xmlns:p14="http://schemas.microsoft.com/office/powerpoint/2010/main" val="238507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D1B2C-A016-4E56-AD7C-09942BC55E25}" type="datetimeFigureOut">
              <a:rPr lang="en-US" smtClean="0"/>
              <a:t>9/8/2021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4729D-941D-4A60-9715-CB159609C806}" type="slidenum">
              <a:rPr lang="en-US" smtClean="0"/>
              <a:t>‹#›</a:t>
            </a:fld>
            <a:endParaRPr lang="en-US"/>
          </a:p>
        </p:txBody>
      </p:sp>
    </p:spTree>
    <p:extLst>
      <p:ext uri="{BB962C8B-B14F-4D97-AF65-F5344CB8AC3E}">
        <p14:creationId xmlns:p14="http://schemas.microsoft.com/office/powerpoint/2010/main" val="779753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2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27341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27341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27341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8F5E599-776F-456D-B2C1-A90DA59712E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1917457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9E8D3F6-41DF-4236-8C34-945D3A70924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5553826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1.gif"/><Relationship Id="rId5" Type="http://schemas.openxmlformats.org/officeDocument/2006/relationships/image" Target="../media/image30.wmf"/><Relationship Id="rId4" Type="http://schemas.openxmlformats.org/officeDocument/2006/relationships/image" Target="../media/image29.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2.tmp"/><Relationship Id="rId5" Type="http://schemas.openxmlformats.org/officeDocument/2006/relationships/image" Target="../media/image11.gif"/><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35" name="Group 27"/>
          <p:cNvGrpSpPr>
            <a:grpSpLocks/>
          </p:cNvGrpSpPr>
          <p:nvPr/>
        </p:nvGrpSpPr>
        <p:grpSpPr bwMode="auto">
          <a:xfrm>
            <a:off x="1974850" y="3362325"/>
            <a:ext cx="2971800" cy="461963"/>
            <a:chOff x="1296" y="2112"/>
            <a:chExt cx="1872" cy="291"/>
          </a:xfrm>
        </p:grpSpPr>
        <p:sp>
          <p:nvSpPr>
            <p:cNvPr id="29717" name="Line 5"/>
            <p:cNvSpPr>
              <a:spLocks noChangeShapeType="1"/>
            </p:cNvSpPr>
            <p:nvPr/>
          </p:nvSpPr>
          <p:spPr bwMode="auto">
            <a:xfrm>
              <a:off x="1296" y="2256"/>
              <a:ext cx="576" cy="0"/>
            </a:xfrm>
            <a:prstGeom prst="line">
              <a:avLst/>
            </a:prstGeom>
            <a:noFill/>
            <a:ln w="19050">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8" name="Text Box 6"/>
            <p:cNvSpPr txBox="1">
              <a:spLocks noChangeArrowheads="1"/>
            </p:cNvSpPr>
            <p:nvPr/>
          </p:nvSpPr>
          <p:spPr bwMode="auto">
            <a:xfrm>
              <a:off x="1968" y="2112"/>
              <a:ext cx="120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2400" b="1">
                  <a:solidFill>
                    <a:srgbClr val="FF0066"/>
                  </a:solidFill>
                </a:rPr>
                <a:t>Trứng </a:t>
              </a:r>
              <a:r>
                <a:rPr lang="en-US" sz="2400" b="1">
                  <a:solidFill>
                    <a:srgbClr val="0000FF"/>
                  </a:solidFill>
                </a:rPr>
                <a:t>( Phân)</a:t>
              </a:r>
            </a:p>
          </p:txBody>
        </p:sp>
      </p:grpSp>
      <p:sp>
        <p:nvSpPr>
          <p:cNvPr id="17416" name="Text Box 8"/>
          <p:cNvSpPr txBox="1">
            <a:spLocks noChangeArrowheads="1"/>
          </p:cNvSpPr>
          <p:nvPr/>
        </p:nvSpPr>
        <p:spPr bwMode="auto">
          <a:xfrm>
            <a:off x="-17463" y="3035300"/>
            <a:ext cx="1981201"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2400" b="1">
                <a:solidFill>
                  <a:srgbClr val="FF0066"/>
                </a:solidFill>
              </a:rPr>
              <a:t>Sán lá gan </a:t>
            </a:r>
          </a:p>
          <a:p>
            <a:pPr>
              <a:spcBef>
                <a:spcPct val="50000"/>
              </a:spcBef>
            </a:pPr>
            <a:r>
              <a:rPr lang="en-US" sz="2400" b="1">
                <a:solidFill>
                  <a:srgbClr val="0000FF"/>
                </a:solidFill>
              </a:rPr>
              <a:t>(gan trâu bò)</a:t>
            </a:r>
          </a:p>
        </p:txBody>
      </p:sp>
      <p:grpSp>
        <p:nvGrpSpPr>
          <p:cNvPr id="17439" name="Group 31"/>
          <p:cNvGrpSpPr>
            <a:grpSpLocks/>
          </p:cNvGrpSpPr>
          <p:nvPr/>
        </p:nvGrpSpPr>
        <p:grpSpPr bwMode="auto">
          <a:xfrm>
            <a:off x="6719888" y="3824288"/>
            <a:ext cx="2362200" cy="1897062"/>
            <a:chOff x="4272" y="2304"/>
            <a:chExt cx="1488" cy="1195"/>
          </a:xfrm>
        </p:grpSpPr>
        <p:sp>
          <p:nvSpPr>
            <p:cNvPr id="29714" name="Line 12"/>
            <p:cNvSpPr>
              <a:spLocks noChangeShapeType="1"/>
            </p:cNvSpPr>
            <p:nvPr/>
          </p:nvSpPr>
          <p:spPr bwMode="auto">
            <a:xfrm>
              <a:off x="4800" y="2352"/>
              <a:ext cx="0" cy="576"/>
            </a:xfrm>
            <a:prstGeom prst="line">
              <a:avLst/>
            </a:prstGeom>
            <a:noFill/>
            <a:ln w="19050">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5" name="Text Box 13"/>
            <p:cNvSpPr txBox="1">
              <a:spLocks noChangeArrowheads="1"/>
            </p:cNvSpPr>
            <p:nvPr/>
          </p:nvSpPr>
          <p:spPr bwMode="auto">
            <a:xfrm>
              <a:off x="4848" y="2304"/>
              <a:ext cx="91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2400" b="1">
                  <a:solidFill>
                    <a:srgbClr val="0000FF"/>
                  </a:solidFill>
                </a:rPr>
                <a:t>Kí sinh trong ốc </a:t>
              </a:r>
            </a:p>
          </p:txBody>
        </p:sp>
        <p:sp>
          <p:nvSpPr>
            <p:cNvPr id="29716" name="Text Box 14"/>
            <p:cNvSpPr txBox="1">
              <a:spLocks noChangeArrowheads="1"/>
            </p:cNvSpPr>
            <p:nvPr/>
          </p:nvSpPr>
          <p:spPr bwMode="auto">
            <a:xfrm>
              <a:off x="4272" y="2976"/>
              <a:ext cx="139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2400" b="1">
                  <a:solidFill>
                    <a:srgbClr val="FF0066"/>
                  </a:solidFill>
                </a:rPr>
                <a:t>ấu trùng có đuôi</a:t>
              </a:r>
            </a:p>
          </p:txBody>
        </p:sp>
      </p:grpSp>
      <p:grpSp>
        <p:nvGrpSpPr>
          <p:cNvPr id="17440" name="Group 32"/>
          <p:cNvGrpSpPr>
            <a:grpSpLocks/>
          </p:cNvGrpSpPr>
          <p:nvPr/>
        </p:nvGrpSpPr>
        <p:grpSpPr bwMode="auto">
          <a:xfrm>
            <a:off x="3260952" y="4889500"/>
            <a:ext cx="3429000" cy="842963"/>
            <a:chOff x="2256" y="2928"/>
            <a:chExt cx="2160" cy="531"/>
          </a:xfrm>
        </p:grpSpPr>
        <p:sp>
          <p:nvSpPr>
            <p:cNvPr id="29711" name="Line 15"/>
            <p:cNvSpPr>
              <a:spLocks noChangeShapeType="1"/>
            </p:cNvSpPr>
            <p:nvPr/>
          </p:nvSpPr>
          <p:spPr bwMode="auto">
            <a:xfrm flipH="1">
              <a:off x="3072" y="3072"/>
              <a:ext cx="1152" cy="0"/>
            </a:xfrm>
            <a:prstGeom prst="line">
              <a:avLst/>
            </a:prstGeom>
            <a:noFill/>
            <a:ln w="19050">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2" name="Text Box 19"/>
            <p:cNvSpPr txBox="1">
              <a:spLocks noChangeArrowheads="1"/>
            </p:cNvSpPr>
            <p:nvPr/>
          </p:nvSpPr>
          <p:spPr bwMode="auto">
            <a:xfrm>
              <a:off x="2256" y="2928"/>
              <a:ext cx="8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2400" b="1">
                  <a:solidFill>
                    <a:srgbClr val="FF0066"/>
                  </a:solidFill>
                </a:rPr>
                <a:t>Kết kén</a:t>
              </a:r>
            </a:p>
          </p:txBody>
        </p:sp>
        <p:sp>
          <p:nvSpPr>
            <p:cNvPr id="29713" name="Text Box 20"/>
            <p:cNvSpPr txBox="1">
              <a:spLocks noChangeArrowheads="1"/>
            </p:cNvSpPr>
            <p:nvPr/>
          </p:nvSpPr>
          <p:spPr bwMode="auto">
            <a:xfrm>
              <a:off x="3072" y="3168"/>
              <a:ext cx="134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2400" b="1">
                  <a:solidFill>
                    <a:srgbClr val="0000FF"/>
                  </a:solidFill>
                </a:rPr>
                <a:t>Cây thủy sinh</a:t>
              </a:r>
              <a:r>
                <a:rPr lang="en-US" sz="2400" b="1"/>
                <a:t> </a:t>
              </a:r>
            </a:p>
          </p:txBody>
        </p:sp>
      </p:grpSp>
      <p:grpSp>
        <p:nvGrpSpPr>
          <p:cNvPr id="17441" name="Group 33"/>
          <p:cNvGrpSpPr>
            <a:grpSpLocks/>
          </p:cNvGrpSpPr>
          <p:nvPr/>
        </p:nvGrpSpPr>
        <p:grpSpPr bwMode="auto">
          <a:xfrm>
            <a:off x="578984" y="4343173"/>
            <a:ext cx="2514600" cy="1376363"/>
            <a:chOff x="624" y="2544"/>
            <a:chExt cx="1584" cy="867"/>
          </a:xfrm>
        </p:grpSpPr>
        <p:sp>
          <p:nvSpPr>
            <p:cNvPr id="29708" name="Line 21"/>
            <p:cNvSpPr>
              <a:spLocks noChangeShapeType="1"/>
            </p:cNvSpPr>
            <p:nvPr/>
          </p:nvSpPr>
          <p:spPr bwMode="auto">
            <a:xfrm flipH="1">
              <a:off x="624" y="3072"/>
              <a:ext cx="1584" cy="0"/>
            </a:xfrm>
            <a:prstGeom prst="line">
              <a:avLst/>
            </a:prstGeom>
            <a:noFill/>
            <a:ln w="1905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Line 23"/>
            <p:cNvSpPr>
              <a:spLocks noChangeShapeType="1"/>
            </p:cNvSpPr>
            <p:nvPr/>
          </p:nvSpPr>
          <p:spPr bwMode="auto">
            <a:xfrm flipV="1">
              <a:off x="624" y="2544"/>
              <a:ext cx="0" cy="528"/>
            </a:xfrm>
            <a:prstGeom prst="line">
              <a:avLst/>
            </a:prstGeom>
            <a:noFill/>
            <a:ln w="19050">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0" name="Text Box 24"/>
            <p:cNvSpPr txBox="1">
              <a:spLocks noChangeArrowheads="1"/>
            </p:cNvSpPr>
            <p:nvPr/>
          </p:nvSpPr>
          <p:spPr bwMode="auto">
            <a:xfrm>
              <a:off x="1104" y="3120"/>
              <a:ext cx="100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2400" b="1">
                  <a:solidFill>
                    <a:srgbClr val="0000FF"/>
                  </a:solidFill>
                </a:rPr>
                <a:t>Trâu bò ăn</a:t>
              </a:r>
              <a:r>
                <a:rPr lang="en-US" sz="2400"/>
                <a:t> </a:t>
              </a:r>
            </a:p>
          </p:txBody>
        </p:sp>
      </p:grpSp>
      <p:grpSp>
        <p:nvGrpSpPr>
          <p:cNvPr id="17438" name="Group 30"/>
          <p:cNvGrpSpPr>
            <a:grpSpLocks/>
          </p:cNvGrpSpPr>
          <p:nvPr/>
        </p:nvGrpSpPr>
        <p:grpSpPr bwMode="auto">
          <a:xfrm>
            <a:off x="4973638" y="3209925"/>
            <a:ext cx="4114800" cy="614363"/>
            <a:chOff x="3168" y="1968"/>
            <a:chExt cx="2592" cy="387"/>
          </a:xfrm>
        </p:grpSpPr>
        <p:sp>
          <p:nvSpPr>
            <p:cNvPr id="29705" name="Text Box 11"/>
            <p:cNvSpPr txBox="1">
              <a:spLocks noChangeArrowheads="1"/>
            </p:cNvSpPr>
            <p:nvPr/>
          </p:nvSpPr>
          <p:spPr bwMode="auto">
            <a:xfrm>
              <a:off x="4272" y="2064"/>
              <a:ext cx="148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2400" b="1">
                  <a:solidFill>
                    <a:srgbClr val="FF0066"/>
                  </a:solidFill>
                </a:rPr>
                <a:t>ấu trùng có lông</a:t>
              </a:r>
            </a:p>
          </p:txBody>
        </p:sp>
        <p:sp>
          <p:nvSpPr>
            <p:cNvPr id="29706" name="Line 28"/>
            <p:cNvSpPr>
              <a:spLocks noChangeShapeType="1"/>
            </p:cNvSpPr>
            <p:nvPr/>
          </p:nvSpPr>
          <p:spPr bwMode="auto">
            <a:xfrm>
              <a:off x="3168" y="2256"/>
              <a:ext cx="1056" cy="0"/>
            </a:xfrm>
            <a:prstGeom prst="line">
              <a:avLst/>
            </a:prstGeom>
            <a:noFill/>
            <a:ln w="19050">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7" name="Text Box 29"/>
            <p:cNvSpPr txBox="1">
              <a:spLocks noChangeArrowheads="1"/>
            </p:cNvSpPr>
            <p:nvPr/>
          </p:nvSpPr>
          <p:spPr bwMode="auto">
            <a:xfrm>
              <a:off x="3216" y="1968"/>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2400" b="1">
                  <a:solidFill>
                    <a:srgbClr val="0000FF"/>
                  </a:solidFill>
                </a:rPr>
                <a:t>Gặp nước </a:t>
              </a:r>
            </a:p>
          </p:txBody>
        </p:sp>
      </p:grpSp>
      <p:sp>
        <p:nvSpPr>
          <p:cNvPr id="2" name="Title 1"/>
          <p:cNvSpPr>
            <a:spLocks noGrp="1"/>
          </p:cNvSpPr>
          <p:nvPr>
            <p:ph type="title"/>
          </p:nvPr>
        </p:nvSpPr>
        <p:spPr>
          <a:xfrm>
            <a:off x="304800" y="228600"/>
            <a:ext cx="8229600" cy="1143000"/>
          </a:xfrm>
        </p:spPr>
        <p:txBody>
          <a:bodyPr rtlCol="0">
            <a:normAutofit fontScale="90000"/>
          </a:bodyPr>
          <a:lstStyle/>
          <a:p>
            <a:pPr fontAlgn="auto">
              <a:spcAft>
                <a:spcPts val="0"/>
              </a:spcAft>
              <a:defRPr/>
            </a:pPr>
            <a:r>
              <a:rPr lang="en-US" b="1" dirty="0" smtClean="0">
                <a:solidFill>
                  <a:srgbClr val="0000FF"/>
                </a:solidFill>
              </a:rPr>
              <a:t> </a:t>
            </a:r>
            <a:r>
              <a:rPr lang="en-US" b="1" dirty="0" err="1">
                <a:solidFill>
                  <a:srgbClr val="0000FF"/>
                </a:solidFill>
              </a:rPr>
              <a:t>Vòng</a:t>
            </a:r>
            <a:r>
              <a:rPr lang="en-US" b="1" dirty="0">
                <a:solidFill>
                  <a:srgbClr val="0000FF"/>
                </a:solidFill>
              </a:rPr>
              <a:t> </a:t>
            </a:r>
            <a:r>
              <a:rPr lang="en-US" b="1" dirty="0" err="1">
                <a:solidFill>
                  <a:srgbClr val="0000FF"/>
                </a:solidFill>
              </a:rPr>
              <a:t>đời</a:t>
            </a:r>
            <a:r>
              <a:rPr lang="en-US" b="1" dirty="0">
                <a:solidFill>
                  <a:srgbClr val="0000FF"/>
                </a:solidFill>
              </a:rPr>
              <a:t> </a:t>
            </a:r>
            <a:r>
              <a:rPr lang="en-US" b="1" dirty="0" err="1">
                <a:solidFill>
                  <a:srgbClr val="0000FF"/>
                </a:solidFill>
              </a:rPr>
              <a:t>của</a:t>
            </a:r>
            <a:r>
              <a:rPr lang="en-US" b="1" dirty="0">
                <a:solidFill>
                  <a:srgbClr val="0000FF"/>
                </a:solidFill>
              </a:rPr>
              <a:t> </a:t>
            </a:r>
            <a:r>
              <a:rPr lang="en-US" b="1" dirty="0" err="1">
                <a:solidFill>
                  <a:srgbClr val="0000FF"/>
                </a:solidFill>
              </a:rPr>
              <a:t>sán</a:t>
            </a:r>
            <a:r>
              <a:rPr lang="en-US" b="1" dirty="0">
                <a:solidFill>
                  <a:srgbClr val="0000FF"/>
                </a:solidFill>
              </a:rPr>
              <a:t> </a:t>
            </a:r>
            <a:r>
              <a:rPr lang="en-US" b="1" dirty="0" err="1">
                <a:solidFill>
                  <a:srgbClr val="0000FF"/>
                </a:solidFill>
              </a:rPr>
              <a:t>lá</a:t>
            </a:r>
            <a:r>
              <a:rPr lang="en-US" b="1" dirty="0">
                <a:solidFill>
                  <a:srgbClr val="0000FF"/>
                </a:solidFill>
              </a:rPr>
              <a:t> </a:t>
            </a:r>
            <a:r>
              <a:rPr lang="en-US" b="1" dirty="0" err="1">
                <a:solidFill>
                  <a:srgbClr val="0000FF"/>
                </a:solidFill>
              </a:rPr>
              <a:t>gan</a:t>
            </a:r>
            <a:r>
              <a:rPr lang="en-US" b="1" dirty="0">
                <a:solidFill>
                  <a:srgbClr val="0000FF"/>
                </a:solidFill>
              </a:rPr>
              <a:t> </a:t>
            </a:r>
            <a:br>
              <a:rPr lang="en-US" b="1" dirty="0">
                <a:solidFill>
                  <a:srgbClr val="0000FF"/>
                </a:solidFill>
              </a:rPr>
            </a:br>
            <a:endParaRPr lang="en-US" dirty="0"/>
          </a:p>
        </p:txBody>
      </p:sp>
      <p:sp>
        <p:nvSpPr>
          <p:cNvPr id="26" name="Rectangle 25"/>
          <p:cNvSpPr/>
          <p:nvPr/>
        </p:nvSpPr>
        <p:spPr>
          <a:xfrm>
            <a:off x="590550" y="1219200"/>
            <a:ext cx="7810500" cy="1570038"/>
          </a:xfrm>
          <a:prstGeom prst="rect">
            <a:avLst/>
          </a:prstGeom>
          <a:gradFill>
            <a:gsLst>
              <a:gs pos="0">
                <a:srgbClr val="FFFF99"/>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a:spAutoFit/>
          </a:bodyPr>
          <a:lstStyle/>
          <a:p>
            <a:pPr algn="just" fontAlgn="auto">
              <a:spcBef>
                <a:spcPts val="0"/>
              </a:spcBef>
              <a:spcAft>
                <a:spcPts val="0"/>
              </a:spcAft>
              <a:defRPr/>
            </a:pPr>
            <a:r>
              <a:rPr lang="en-US" sz="3200" dirty="0">
                <a:latin typeface="Arial" charset="0"/>
              </a:rPr>
              <a:t>- </a:t>
            </a:r>
            <a:r>
              <a:rPr lang="en-US" sz="3200" dirty="0" err="1">
                <a:latin typeface="Arial" charset="0"/>
              </a:rPr>
              <a:t>Vòng</a:t>
            </a:r>
            <a:r>
              <a:rPr lang="en-US" sz="3200" dirty="0">
                <a:latin typeface="Arial" charset="0"/>
              </a:rPr>
              <a:t> </a:t>
            </a:r>
            <a:r>
              <a:rPr lang="en-US" sz="3200" dirty="0" err="1">
                <a:latin typeface="Arial" charset="0"/>
              </a:rPr>
              <a:t>đời</a:t>
            </a:r>
            <a:r>
              <a:rPr lang="en-US" sz="3200" dirty="0">
                <a:latin typeface="Arial" charset="0"/>
              </a:rPr>
              <a:t> </a:t>
            </a:r>
            <a:r>
              <a:rPr lang="en-US" sz="3200" dirty="0" err="1">
                <a:latin typeface="Arial" charset="0"/>
              </a:rPr>
              <a:t>sán</a:t>
            </a:r>
            <a:r>
              <a:rPr lang="en-US" sz="3200" dirty="0">
                <a:latin typeface="Arial" charset="0"/>
              </a:rPr>
              <a:t> </a:t>
            </a:r>
            <a:r>
              <a:rPr lang="en-US" sz="3200" dirty="0" err="1">
                <a:latin typeface="Arial" charset="0"/>
              </a:rPr>
              <a:t>lá</a:t>
            </a:r>
            <a:r>
              <a:rPr lang="en-US" sz="3200" dirty="0">
                <a:latin typeface="Arial" charset="0"/>
              </a:rPr>
              <a:t> </a:t>
            </a:r>
            <a:r>
              <a:rPr lang="en-US" sz="3200" dirty="0" err="1">
                <a:latin typeface="Arial" charset="0"/>
              </a:rPr>
              <a:t>gan</a:t>
            </a:r>
            <a:r>
              <a:rPr lang="en-US" sz="3200" dirty="0">
                <a:latin typeface="Arial" charset="0"/>
              </a:rPr>
              <a:t> </a:t>
            </a:r>
            <a:r>
              <a:rPr lang="en-US" sz="3200" dirty="0" err="1">
                <a:latin typeface="Arial" charset="0"/>
              </a:rPr>
              <a:t>có</a:t>
            </a:r>
            <a:r>
              <a:rPr lang="en-US" sz="3200" dirty="0">
                <a:latin typeface="Arial" charset="0"/>
              </a:rPr>
              <a:t> </a:t>
            </a:r>
            <a:r>
              <a:rPr lang="en-US" sz="3200" dirty="0" err="1">
                <a:latin typeface="Arial" charset="0"/>
              </a:rPr>
              <a:t>đặc</a:t>
            </a:r>
            <a:r>
              <a:rPr lang="en-US" sz="3200" dirty="0">
                <a:latin typeface="Arial" charset="0"/>
              </a:rPr>
              <a:t> </a:t>
            </a:r>
            <a:r>
              <a:rPr lang="en-US" sz="3200" dirty="0" err="1">
                <a:latin typeface="Arial" charset="0"/>
              </a:rPr>
              <a:t>điểm</a:t>
            </a:r>
            <a:r>
              <a:rPr lang="en-US" sz="3200" dirty="0">
                <a:latin typeface="Arial" charset="0"/>
              </a:rPr>
              <a:t>: </a:t>
            </a:r>
            <a:r>
              <a:rPr lang="en-US" sz="3200" dirty="0" err="1">
                <a:latin typeface="Arial" charset="0"/>
              </a:rPr>
              <a:t>thay</a:t>
            </a:r>
            <a:r>
              <a:rPr lang="en-US" sz="3200" dirty="0">
                <a:latin typeface="Arial" charset="0"/>
              </a:rPr>
              <a:t> </a:t>
            </a:r>
            <a:r>
              <a:rPr lang="en-US" sz="3200" dirty="0" err="1">
                <a:latin typeface="Arial" charset="0"/>
              </a:rPr>
              <a:t>đổi</a:t>
            </a:r>
            <a:r>
              <a:rPr lang="en-US" sz="3200" dirty="0">
                <a:latin typeface="Arial" charset="0"/>
              </a:rPr>
              <a:t> </a:t>
            </a:r>
            <a:r>
              <a:rPr lang="en-US" sz="3200" dirty="0" err="1">
                <a:latin typeface="Arial" charset="0"/>
              </a:rPr>
              <a:t>vật</a:t>
            </a:r>
            <a:r>
              <a:rPr lang="en-US" sz="3200" dirty="0">
                <a:latin typeface="Arial" charset="0"/>
              </a:rPr>
              <a:t> </a:t>
            </a:r>
            <a:r>
              <a:rPr lang="en-US" sz="3200" dirty="0" err="1">
                <a:latin typeface="Arial" charset="0"/>
              </a:rPr>
              <a:t>chủ</a:t>
            </a:r>
            <a:r>
              <a:rPr lang="en-US" sz="3200" dirty="0">
                <a:latin typeface="Arial" charset="0"/>
              </a:rPr>
              <a:t> qua </a:t>
            </a:r>
            <a:r>
              <a:rPr lang="en-US" sz="3200" dirty="0" err="1">
                <a:latin typeface="Arial" charset="0"/>
              </a:rPr>
              <a:t>nhiều</a:t>
            </a:r>
            <a:r>
              <a:rPr lang="en-US" sz="3200" dirty="0">
                <a:latin typeface="Arial" charset="0"/>
              </a:rPr>
              <a:t> </a:t>
            </a:r>
            <a:r>
              <a:rPr lang="en-US" sz="3200" dirty="0" err="1">
                <a:latin typeface="Arial" charset="0"/>
              </a:rPr>
              <a:t>giai</a:t>
            </a:r>
            <a:r>
              <a:rPr lang="en-US" sz="3200" dirty="0">
                <a:latin typeface="Arial" charset="0"/>
              </a:rPr>
              <a:t> </a:t>
            </a:r>
            <a:r>
              <a:rPr lang="en-US" sz="3200" dirty="0" err="1">
                <a:latin typeface="Arial" charset="0"/>
              </a:rPr>
              <a:t>đoạn</a:t>
            </a:r>
            <a:r>
              <a:rPr lang="en-US" sz="3200" dirty="0">
                <a:latin typeface="Arial" charset="0"/>
              </a:rPr>
              <a:t> </a:t>
            </a:r>
            <a:r>
              <a:rPr lang="en-US" sz="3200" dirty="0" err="1">
                <a:latin typeface="Arial" charset="0"/>
              </a:rPr>
              <a:t>ấu</a:t>
            </a:r>
            <a:r>
              <a:rPr lang="en-US" sz="3200" dirty="0">
                <a:latin typeface="Arial" charset="0"/>
              </a:rPr>
              <a:t> </a:t>
            </a:r>
            <a:r>
              <a:rPr lang="en-US" sz="3200" dirty="0" err="1">
                <a:latin typeface="Arial" charset="0"/>
              </a:rPr>
              <a:t>trùng</a:t>
            </a:r>
            <a:r>
              <a:rPr lang="en-US" sz="3200" dirty="0">
                <a:latin typeface="Arial" charset="0"/>
              </a:rPr>
              <a:t> </a:t>
            </a:r>
            <a:r>
              <a:rPr lang="en-US" sz="3200" dirty="0" err="1">
                <a:latin typeface="Arial" charset="0"/>
              </a:rPr>
              <a:t>thích</a:t>
            </a:r>
            <a:r>
              <a:rPr lang="en-US" sz="3200" dirty="0">
                <a:latin typeface="Arial" charset="0"/>
              </a:rPr>
              <a:t> </a:t>
            </a:r>
            <a:r>
              <a:rPr lang="en-US" sz="3200" dirty="0" err="1">
                <a:latin typeface="Arial" charset="0"/>
              </a:rPr>
              <a:t>nghi</a:t>
            </a:r>
            <a:r>
              <a:rPr lang="en-US" sz="3200" dirty="0">
                <a:latin typeface="Arial" charset="0"/>
              </a:rPr>
              <a:t> </a:t>
            </a:r>
            <a:r>
              <a:rPr lang="en-US" sz="3200" dirty="0" err="1">
                <a:latin typeface="Arial" charset="0"/>
              </a:rPr>
              <a:t>với</a:t>
            </a:r>
            <a:r>
              <a:rPr lang="en-US" sz="3200" dirty="0">
                <a:latin typeface="Arial" charset="0"/>
              </a:rPr>
              <a:t> </a:t>
            </a:r>
            <a:r>
              <a:rPr lang="en-US" sz="3200" dirty="0" err="1">
                <a:latin typeface="Arial" charset="0"/>
              </a:rPr>
              <a:t>kí</a:t>
            </a:r>
            <a:r>
              <a:rPr lang="en-US" sz="3200" dirty="0">
                <a:latin typeface="Arial" charset="0"/>
              </a:rPr>
              <a:t> </a:t>
            </a:r>
            <a:r>
              <a:rPr lang="en-US" sz="3200" dirty="0" err="1">
                <a:latin typeface="Arial" charset="0"/>
              </a:rPr>
              <a:t>sinh</a:t>
            </a:r>
            <a:endParaRPr lang="en-US" sz="3200" dirty="0">
              <a:latin typeface="Arial" charset="0"/>
            </a:endParaRPr>
          </a:p>
        </p:txBody>
      </p:sp>
    </p:spTree>
    <p:extLst>
      <p:ext uri="{BB962C8B-B14F-4D97-AF65-F5344CB8AC3E}">
        <p14:creationId xmlns:p14="http://schemas.microsoft.com/office/powerpoint/2010/main" val="1955713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dissolve">
                                      <p:cBhvr>
                                        <p:cTn id="7" dur="500"/>
                                        <p:tgtEl>
                                          <p:spTgt spid="174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7435"/>
                                        </p:tgtEl>
                                        <p:attrNameLst>
                                          <p:attrName>style.visibility</p:attrName>
                                        </p:attrNameLst>
                                      </p:cBhvr>
                                      <p:to>
                                        <p:strVal val="visible"/>
                                      </p:to>
                                    </p:set>
                                    <p:anim calcmode="lin" valueType="num">
                                      <p:cBhvr additive="base">
                                        <p:cTn id="12" dur="500" fill="hold"/>
                                        <p:tgtEl>
                                          <p:spTgt spid="17435"/>
                                        </p:tgtEl>
                                        <p:attrNameLst>
                                          <p:attrName>ppt_x</p:attrName>
                                        </p:attrNameLst>
                                      </p:cBhvr>
                                      <p:tavLst>
                                        <p:tav tm="0">
                                          <p:val>
                                            <p:strVal val="#ppt_x"/>
                                          </p:val>
                                        </p:tav>
                                        <p:tav tm="100000">
                                          <p:val>
                                            <p:strVal val="#ppt_x"/>
                                          </p:val>
                                        </p:tav>
                                      </p:tavLst>
                                    </p:anim>
                                    <p:anim calcmode="lin" valueType="num">
                                      <p:cBhvr additive="base">
                                        <p:cTn id="13" dur="500" fill="hold"/>
                                        <p:tgtEl>
                                          <p:spTgt spid="1743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nodeType="clickEffect">
                                  <p:stCondLst>
                                    <p:cond delay="0"/>
                                  </p:stCondLst>
                                  <p:childTnLst>
                                    <p:set>
                                      <p:cBhvr>
                                        <p:cTn id="17" dur="1" fill="hold">
                                          <p:stCondLst>
                                            <p:cond delay="0"/>
                                          </p:stCondLst>
                                        </p:cTn>
                                        <p:tgtEl>
                                          <p:spTgt spid="17438"/>
                                        </p:tgtEl>
                                        <p:attrNameLst>
                                          <p:attrName>style.visibility</p:attrName>
                                        </p:attrNameLst>
                                      </p:cBhvr>
                                      <p:to>
                                        <p:strVal val="visible"/>
                                      </p:to>
                                    </p:set>
                                    <p:anim to="" calcmode="lin" valueType="num">
                                      <p:cBhvr>
                                        <p:cTn id="18" dur="1" fill="hold"/>
                                        <p:tgtEl>
                                          <p:spTgt spid="17438"/>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nodeType="clickEffect">
                                  <p:stCondLst>
                                    <p:cond delay="0"/>
                                  </p:stCondLst>
                                  <p:childTnLst>
                                    <p:set>
                                      <p:cBhvr>
                                        <p:cTn id="22" dur="1" fill="hold">
                                          <p:stCondLst>
                                            <p:cond delay="0"/>
                                          </p:stCondLst>
                                        </p:cTn>
                                        <p:tgtEl>
                                          <p:spTgt spid="17439"/>
                                        </p:tgtEl>
                                        <p:attrNameLst>
                                          <p:attrName>style.visibility</p:attrName>
                                        </p:attrNameLst>
                                      </p:cBhvr>
                                      <p:to>
                                        <p:strVal val="visible"/>
                                      </p:to>
                                    </p:set>
                                    <p:anim to="" calcmode="lin" valueType="num">
                                      <p:cBhvr>
                                        <p:cTn id="23" dur="1" fill="hold"/>
                                        <p:tgtEl>
                                          <p:spTgt spid="17439"/>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nodeType="clickEffect">
                                  <p:stCondLst>
                                    <p:cond delay="0"/>
                                  </p:stCondLst>
                                  <p:childTnLst>
                                    <p:set>
                                      <p:cBhvr>
                                        <p:cTn id="27" dur="1" fill="hold">
                                          <p:stCondLst>
                                            <p:cond delay="0"/>
                                          </p:stCondLst>
                                        </p:cTn>
                                        <p:tgtEl>
                                          <p:spTgt spid="17440"/>
                                        </p:tgtEl>
                                        <p:attrNameLst>
                                          <p:attrName>style.visibility</p:attrName>
                                        </p:attrNameLst>
                                      </p:cBhvr>
                                      <p:to>
                                        <p:strVal val="visible"/>
                                      </p:to>
                                    </p:set>
                                    <p:animEffect transition="in" filter="strips(downLeft)">
                                      <p:cBhvr>
                                        <p:cTn id="28" dur="500"/>
                                        <p:tgtEl>
                                          <p:spTgt spid="1744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nodeType="clickEffect">
                                  <p:stCondLst>
                                    <p:cond delay="0"/>
                                  </p:stCondLst>
                                  <p:childTnLst>
                                    <p:set>
                                      <p:cBhvr>
                                        <p:cTn id="32" dur="1" fill="hold">
                                          <p:stCondLst>
                                            <p:cond delay="0"/>
                                          </p:stCondLst>
                                        </p:cTn>
                                        <p:tgtEl>
                                          <p:spTgt spid="17441"/>
                                        </p:tgtEl>
                                        <p:attrNameLst>
                                          <p:attrName>style.visibility</p:attrName>
                                        </p:attrNameLst>
                                      </p:cBhvr>
                                      <p:to>
                                        <p:strVal val="visible"/>
                                      </p:to>
                                    </p:set>
                                    <p:anim calcmode="lin" valueType="num">
                                      <p:cBhvr>
                                        <p:cTn id="33" dur="1000" fill="hold"/>
                                        <p:tgtEl>
                                          <p:spTgt spid="17441"/>
                                        </p:tgtEl>
                                        <p:attrNameLst>
                                          <p:attrName>ppt_w</p:attrName>
                                        </p:attrNameLst>
                                      </p:cBhvr>
                                      <p:tavLst>
                                        <p:tav tm="0">
                                          <p:val>
                                            <p:strVal val="#ppt_w*0.70"/>
                                          </p:val>
                                        </p:tav>
                                        <p:tav tm="100000">
                                          <p:val>
                                            <p:strVal val="#ppt_w"/>
                                          </p:val>
                                        </p:tav>
                                      </p:tavLst>
                                    </p:anim>
                                    <p:anim calcmode="lin" valueType="num">
                                      <p:cBhvr>
                                        <p:cTn id="34" dur="1000" fill="hold"/>
                                        <p:tgtEl>
                                          <p:spTgt spid="17441"/>
                                        </p:tgtEl>
                                        <p:attrNameLst>
                                          <p:attrName>ppt_h</p:attrName>
                                        </p:attrNameLst>
                                      </p:cBhvr>
                                      <p:tavLst>
                                        <p:tav tm="0">
                                          <p:val>
                                            <p:strVal val="#ppt_h"/>
                                          </p:val>
                                        </p:tav>
                                        <p:tav tm="100000">
                                          <p:val>
                                            <p:strVal val="#ppt_h"/>
                                          </p:val>
                                        </p:tav>
                                      </p:tavLst>
                                    </p:anim>
                                    <p:animEffect transition="in" filter="fade">
                                      <p:cBhvr>
                                        <p:cTn id="35" dur="1000"/>
                                        <p:tgtEl>
                                          <p:spTgt spid="17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288925" y="30130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 name="Text Box 28"/>
          <p:cNvSpPr txBox="1">
            <a:spLocks noChangeArrowheads="1"/>
          </p:cNvSpPr>
          <p:nvPr/>
        </p:nvSpPr>
        <p:spPr bwMode="auto">
          <a:xfrm>
            <a:off x="152400" y="76200"/>
            <a:ext cx="8839200" cy="646331"/>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50000"/>
              </a:spcBef>
              <a:defRPr/>
            </a:pPr>
            <a:r>
              <a:rPr lang="en-US" sz="3600" b="1" dirty="0" smtClean="0">
                <a:solidFill>
                  <a:srgbClr val="FF0000"/>
                </a:solidFill>
                <a:latin typeface="Times New Roman" pitchFamily="18" charset="0"/>
                <a:cs typeface="Times New Roman" pitchFamily="18" charset="0"/>
              </a:rPr>
              <a:t>CHỦ ĐỀ: NGÀNH GIUN DẸP ( TIẾT </a:t>
            </a:r>
            <a:r>
              <a:rPr lang="vi-VN" sz="3600" b="1" dirty="0" smtClean="0">
                <a:solidFill>
                  <a:srgbClr val="FF0000"/>
                </a:solidFill>
                <a:latin typeface="Times New Roman" pitchFamily="18" charset="0"/>
                <a:cs typeface="Times New Roman" pitchFamily="18" charset="0"/>
              </a:rPr>
              <a:t>2</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 name="Cloud Callout 3"/>
          <p:cNvSpPr/>
          <p:nvPr/>
        </p:nvSpPr>
        <p:spPr>
          <a:xfrm>
            <a:off x="1066800" y="2743200"/>
            <a:ext cx="7543800" cy="3200400"/>
          </a:xfrm>
          <a:prstGeom prst="cloudCallou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200" b="1" dirty="0" err="1">
                <a:solidFill>
                  <a:srgbClr val="FF0000"/>
                </a:solidFill>
                <a:latin typeface="VNI-Times" pitchFamily="2" charset="0"/>
              </a:rPr>
              <a:t>Giun</a:t>
            </a:r>
            <a:r>
              <a:rPr lang="en-US" sz="3200" b="1" dirty="0">
                <a:solidFill>
                  <a:srgbClr val="FF0000"/>
                </a:solidFill>
                <a:latin typeface="VNI-Times" pitchFamily="2" charset="0"/>
              </a:rPr>
              <a:t> </a:t>
            </a:r>
            <a:r>
              <a:rPr lang="en-US" sz="3200" b="1" dirty="0" err="1">
                <a:solidFill>
                  <a:srgbClr val="FF0000"/>
                </a:solidFill>
                <a:latin typeface="VNI-Times" pitchFamily="2" charset="0"/>
              </a:rPr>
              <a:t>deïp</a:t>
            </a:r>
            <a:r>
              <a:rPr lang="en-US" sz="3200" b="1" dirty="0">
                <a:solidFill>
                  <a:srgbClr val="FF0000"/>
                </a:solidFill>
                <a:latin typeface="VNI-Times" pitchFamily="2" charset="0"/>
              </a:rPr>
              <a:t> </a:t>
            </a:r>
            <a:r>
              <a:rPr lang="en-US" sz="3200" b="1" dirty="0" err="1">
                <a:solidFill>
                  <a:srgbClr val="FF0000"/>
                </a:solidFill>
                <a:latin typeface="VNI-Times" pitchFamily="2" charset="0"/>
              </a:rPr>
              <a:t>thöôøng</a:t>
            </a:r>
            <a:r>
              <a:rPr lang="en-US" sz="3200" b="1" dirty="0">
                <a:solidFill>
                  <a:srgbClr val="FF0000"/>
                </a:solidFill>
                <a:latin typeface="VNI-Times" pitchFamily="2" charset="0"/>
              </a:rPr>
              <a:t> </a:t>
            </a:r>
            <a:r>
              <a:rPr lang="en-US" sz="3200" b="1" dirty="0" err="1">
                <a:solidFill>
                  <a:srgbClr val="FF0000"/>
                </a:solidFill>
                <a:latin typeface="VNI-Times" pitchFamily="2" charset="0"/>
              </a:rPr>
              <a:t>kí</a:t>
            </a:r>
            <a:r>
              <a:rPr lang="en-US" sz="3200" b="1" dirty="0">
                <a:solidFill>
                  <a:srgbClr val="FF0000"/>
                </a:solidFill>
                <a:latin typeface="VNI-Times" pitchFamily="2" charset="0"/>
              </a:rPr>
              <a:t> </a:t>
            </a:r>
            <a:r>
              <a:rPr lang="en-US" sz="3200" b="1" dirty="0" err="1">
                <a:solidFill>
                  <a:srgbClr val="FF0000"/>
                </a:solidFill>
                <a:latin typeface="VNI-Times" pitchFamily="2" charset="0"/>
              </a:rPr>
              <a:t>sinh</a:t>
            </a:r>
            <a:r>
              <a:rPr lang="en-US" sz="3200" b="1" dirty="0">
                <a:solidFill>
                  <a:srgbClr val="FF0000"/>
                </a:solidFill>
                <a:latin typeface="VNI-Times" pitchFamily="2" charset="0"/>
              </a:rPr>
              <a:t> </a:t>
            </a:r>
            <a:r>
              <a:rPr lang="en-US" sz="3200" b="1" dirty="0" err="1">
                <a:solidFill>
                  <a:srgbClr val="FF0000"/>
                </a:solidFill>
                <a:latin typeface="VNI-Times" pitchFamily="2" charset="0"/>
              </a:rPr>
              <a:t>ôû</a:t>
            </a:r>
            <a:r>
              <a:rPr lang="en-US" sz="3200" b="1" dirty="0">
                <a:solidFill>
                  <a:srgbClr val="FF0000"/>
                </a:solidFill>
                <a:latin typeface="VNI-Times" pitchFamily="2" charset="0"/>
              </a:rPr>
              <a:t> </a:t>
            </a:r>
            <a:r>
              <a:rPr lang="en-US" sz="3200" b="1" dirty="0" err="1">
                <a:solidFill>
                  <a:srgbClr val="FF0000"/>
                </a:solidFill>
                <a:latin typeface="VNI-Times" pitchFamily="2" charset="0"/>
              </a:rPr>
              <a:t>boä</a:t>
            </a:r>
            <a:r>
              <a:rPr lang="en-US" sz="3200" b="1" dirty="0">
                <a:solidFill>
                  <a:srgbClr val="FF0000"/>
                </a:solidFill>
                <a:latin typeface="VNI-Times" pitchFamily="2" charset="0"/>
              </a:rPr>
              <a:t> </a:t>
            </a:r>
            <a:r>
              <a:rPr lang="en-US" sz="3200" b="1" dirty="0" err="1">
                <a:solidFill>
                  <a:srgbClr val="FF0000"/>
                </a:solidFill>
                <a:latin typeface="VNI-Times" pitchFamily="2" charset="0"/>
              </a:rPr>
              <a:t>phaän</a:t>
            </a:r>
            <a:r>
              <a:rPr lang="en-US" sz="3200" b="1" dirty="0">
                <a:solidFill>
                  <a:srgbClr val="FF0000"/>
                </a:solidFill>
                <a:latin typeface="VNI-Times" pitchFamily="2" charset="0"/>
              </a:rPr>
              <a:t> </a:t>
            </a:r>
            <a:r>
              <a:rPr lang="en-US" sz="3200" b="1" dirty="0" err="1">
                <a:solidFill>
                  <a:srgbClr val="FF0000"/>
                </a:solidFill>
                <a:latin typeface="VNI-Times" pitchFamily="2" charset="0"/>
              </a:rPr>
              <a:t>naøo</a:t>
            </a:r>
            <a:r>
              <a:rPr lang="en-US" sz="3200" b="1" dirty="0">
                <a:solidFill>
                  <a:srgbClr val="FF0000"/>
                </a:solidFill>
                <a:latin typeface="VNI-Times" pitchFamily="2" charset="0"/>
              </a:rPr>
              <a:t> </a:t>
            </a:r>
            <a:r>
              <a:rPr lang="en-US" sz="3200" b="1" dirty="0" err="1">
                <a:solidFill>
                  <a:srgbClr val="FF0000"/>
                </a:solidFill>
                <a:latin typeface="VNI-Times" pitchFamily="2" charset="0"/>
              </a:rPr>
              <a:t>trong</a:t>
            </a:r>
            <a:r>
              <a:rPr lang="en-US" sz="3200" b="1" dirty="0">
                <a:solidFill>
                  <a:srgbClr val="FF0000"/>
                </a:solidFill>
                <a:latin typeface="VNI-Times" pitchFamily="2" charset="0"/>
              </a:rPr>
              <a:t> </a:t>
            </a:r>
            <a:r>
              <a:rPr lang="en-US" sz="3200" b="1" dirty="0" err="1">
                <a:solidFill>
                  <a:srgbClr val="FF0000"/>
                </a:solidFill>
                <a:latin typeface="VNI-Times" pitchFamily="2" charset="0"/>
              </a:rPr>
              <a:t>cô</a:t>
            </a:r>
            <a:r>
              <a:rPr lang="en-US" sz="3200" b="1" dirty="0">
                <a:solidFill>
                  <a:srgbClr val="FF0000"/>
                </a:solidFill>
                <a:latin typeface="VNI-Times" pitchFamily="2" charset="0"/>
              </a:rPr>
              <a:t> </a:t>
            </a:r>
            <a:r>
              <a:rPr lang="en-US" sz="3200" b="1" dirty="0" err="1">
                <a:solidFill>
                  <a:srgbClr val="FF0000"/>
                </a:solidFill>
                <a:latin typeface="VNI-Times" pitchFamily="2" charset="0"/>
              </a:rPr>
              <a:t>theå</a:t>
            </a:r>
            <a:r>
              <a:rPr lang="en-US" sz="3200" b="1" dirty="0">
                <a:solidFill>
                  <a:srgbClr val="FF0000"/>
                </a:solidFill>
                <a:latin typeface="VNI-Times" pitchFamily="2" charset="0"/>
              </a:rPr>
              <a:t> </a:t>
            </a:r>
            <a:r>
              <a:rPr lang="en-US" sz="3200" b="1" dirty="0" err="1">
                <a:solidFill>
                  <a:srgbClr val="FF0000"/>
                </a:solidFill>
                <a:latin typeface="VNI-Times" pitchFamily="2" charset="0"/>
              </a:rPr>
              <a:t>ngöôøi</a:t>
            </a:r>
            <a:r>
              <a:rPr lang="en-US" sz="3200" b="1" dirty="0">
                <a:solidFill>
                  <a:srgbClr val="FF0000"/>
                </a:solidFill>
                <a:latin typeface="VNI-Times" pitchFamily="2" charset="0"/>
              </a:rPr>
              <a:t> </a:t>
            </a:r>
            <a:r>
              <a:rPr lang="en-US" sz="3200" b="1" dirty="0" err="1">
                <a:solidFill>
                  <a:srgbClr val="FF0000"/>
                </a:solidFill>
                <a:latin typeface="VNI-Times" pitchFamily="2" charset="0"/>
              </a:rPr>
              <a:t>vaø</a:t>
            </a:r>
            <a:r>
              <a:rPr lang="en-US" sz="3200" b="1" dirty="0">
                <a:solidFill>
                  <a:srgbClr val="FF0000"/>
                </a:solidFill>
                <a:latin typeface="VNI-Times" pitchFamily="2" charset="0"/>
              </a:rPr>
              <a:t> </a:t>
            </a:r>
            <a:r>
              <a:rPr lang="en-US" sz="3200" b="1" dirty="0" err="1">
                <a:solidFill>
                  <a:srgbClr val="FF0000"/>
                </a:solidFill>
                <a:latin typeface="VNI-Times" pitchFamily="2" charset="0"/>
              </a:rPr>
              <a:t>ñoäng</a:t>
            </a:r>
            <a:r>
              <a:rPr lang="en-US" sz="3200" b="1" dirty="0">
                <a:solidFill>
                  <a:srgbClr val="FF0000"/>
                </a:solidFill>
                <a:latin typeface="VNI-Times" pitchFamily="2" charset="0"/>
              </a:rPr>
              <a:t> </a:t>
            </a:r>
            <a:r>
              <a:rPr lang="en-US" sz="3200" b="1" dirty="0" err="1">
                <a:solidFill>
                  <a:srgbClr val="FF0000"/>
                </a:solidFill>
                <a:latin typeface="VNI-Times" pitchFamily="2" charset="0"/>
              </a:rPr>
              <a:t>vaät</a:t>
            </a:r>
            <a:r>
              <a:rPr lang="en-US" sz="3200" b="1" dirty="0">
                <a:solidFill>
                  <a:srgbClr val="FF0000"/>
                </a:solidFill>
                <a:latin typeface="VNI-Times" pitchFamily="2" charset="0"/>
              </a:rPr>
              <a:t>? </a:t>
            </a:r>
            <a:r>
              <a:rPr lang="en-US" sz="3200" b="1" dirty="0" err="1">
                <a:solidFill>
                  <a:srgbClr val="FF0000"/>
                </a:solidFill>
                <a:latin typeface="VNI-Times" pitchFamily="2" charset="0"/>
              </a:rPr>
              <a:t>Vì</a:t>
            </a:r>
            <a:r>
              <a:rPr lang="en-US" sz="3200" b="1" dirty="0">
                <a:solidFill>
                  <a:srgbClr val="FF0000"/>
                </a:solidFill>
                <a:latin typeface="VNI-Times" pitchFamily="2" charset="0"/>
              </a:rPr>
              <a:t> </a:t>
            </a:r>
            <a:r>
              <a:rPr lang="en-US" sz="3200" b="1" dirty="0" err="1">
                <a:solidFill>
                  <a:srgbClr val="FF0000"/>
                </a:solidFill>
                <a:latin typeface="VNI-Times" pitchFamily="2" charset="0"/>
              </a:rPr>
              <a:t>sao</a:t>
            </a:r>
            <a:r>
              <a:rPr lang="en-US" sz="3200" b="1" dirty="0">
                <a:solidFill>
                  <a:srgbClr val="FF0000"/>
                </a:solidFill>
                <a:latin typeface="VNI-Times" pitchFamily="2" charset="0"/>
              </a:rPr>
              <a:t>?</a:t>
            </a:r>
          </a:p>
        </p:txBody>
      </p:sp>
      <p:sp>
        <p:nvSpPr>
          <p:cNvPr id="5" name="Rectangle 4"/>
          <p:cNvSpPr/>
          <p:nvPr/>
        </p:nvSpPr>
        <p:spPr>
          <a:xfrm>
            <a:off x="152400" y="2514600"/>
            <a:ext cx="8382000" cy="1255728"/>
          </a:xfrm>
          <a:prstGeom prst="rect">
            <a:avLst/>
          </a:prstGeom>
        </p:spPr>
        <p:txBody>
          <a:bodyPr wrap="square">
            <a:spAutoFit/>
          </a:bodyPr>
          <a:lstStyle/>
          <a:p>
            <a:pPr>
              <a:lnSpc>
                <a:spcPct val="90000"/>
              </a:lnSpc>
            </a:pPr>
            <a:r>
              <a:rPr lang="vi-VN" sz="2800" dirty="0" smtClean="0">
                <a:latin typeface="VNI-Times" pitchFamily="2" charset="0"/>
              </a:rPr>
              <a:t>2. </a:t>
            </a:r>
            <a:r>
              <a:rPr lang="en-US" sz="2800" dirty="0" err="1" smtClean="0">
                <a:latin typeface="VNI-Times" pitchFamily="2" charset="0"/>
              </a:rPr>
              <a:t>Giun</a:t>
            </a:r>
            <a:r>
              <a:rPr lang="en-US" sz="2800" dirty="0" smtClean="0">
                <a:latin typeface="VNI-Times" pitchFamily="2" charset="0"/>
              </a:rPr>
              <a:t> </a:t>
            </a:r>
            <a:r>
              <a:rPr lang="en-US" sz="2800" dirty="0" err="1">
                <a:latin typeface="VNI-Times" pitchFamily="2" charset="0"/>
              </a:rPr>
              <a:t>deïp</a:t>
            </a:r>
            <a:r>
              <a:rPr lang="en-US" sz="2800" dirty="0">
                <a:latin typeface="VNI-Times" pitchFamily="2" charset="0"/>
              </a:rPr>
              <a:t> </a:t>
            </a:r>
            <a:r>
              <a:rPr lang="en-US" sz="2800" dirty="0" err="1">
                <a:latin typeface="VNI-Times" pitchFamily="2" charset="0"/>
              </a:rPr>
              <a:t>thöôøng</a:t>
            </a:r>
            <a:r>
              <a:rPr lang="en-US" sz="2800" dirty="0">
                <a:latin typeface="VNI-Times" pitchFamily="2" charset="0"/>
              </a:rPr>
              <a:t> </a:t>
            </a:r>
            <a:r>
              <a:rPr lang="en-US" sz="2800" dirty="0" err="1">
                <a:latin typeface="VNI-Times" pitchFamily="2" charset="0"/>
              </a:rPr>
              <a:t>kí</a:t>
            </a:r>
            <a:r>
              <a:rPr lang="en-US" sz="2800" dirty="0">
                <a:latin typeface="VNI-Times" pitchFamily="2" charset="0"/>
              </a:rPr>
              <a:t> </a:t>
            </a:r>
            <a:r>
              <a:rPr lang="en-US" sz="2800" dirty="0" err="1">
                <a:latin typeface="VNI-Times" pitchFamily="2" charset="0"/>
              </a:rPr>
              <a:t>sinh</a:t>
            </a:r>
            <a:r>
              <a:rPr lang="en-US" sz="2800" dirty="0">
                <a:latin typeface="VNI-Times" pitchFamily="2" charset="0"/>
              </a:rPr>
              <a:t> </a:t>
            </a:r>
            <a:r>
              <a:rPr lang="en-US" sz="2800" dirty="0" err="1">
                <a:latin typeface="VNI-Times" pitchFamily="2" charset="0"/>
              </a:rPr>
              <a:t>ôû</a:t>
            </a:r>
            <a:r>
              <a:rPr lang="en-US" sz="2800" dirty="0">
                <a:latin typeface="VNI-Times" pitchFamily="2" charset="0"/>
              </a:rPr>
              <a:t> </a:t>
            </a:r>
            <a:r>
              <a:rPr lang="en-US" sz="2800" dirty="0" err="1">
                <a:latin typeface="VNI-Times" pitchFamily="2" charset="0"/>
              </a:rPr>
              <a:t>boä</a:t>
            </a:r>
            <a:r>
              <a:rPr lang="en-US" sz="2800" dirty="0">
                <a:latin typeface="VNI-Times" pitchFamily="2" charset="0"/>
              </a:rPr>
              <a:t> </a:t>
            </a:r>
            <a:r>
              <a:rPr lang="en-US" sz="2800" dirty="0" err="1">
                <a:latin typeface="VNI-Times" pitchFamily="2" charset="0"/>
              </a:rPr>
              <a:t>phaän</a:t>
            </a:r>
            <a:r>
              <a:rPr lang="en-US" sz="2800" dirty="0">
                <a:latin typeface="VNI-Times" pitchFamily="2" charset="0"/>
              </a:rPr>
              <a:t> </a:t>
            </a:r>
            <a:r>
              <a:rPr lang="en-US" sz="2800" dirty="0" err="1">
                <a:latin typeface="VNI-Times" pitchFamily="2" charset="0"/>
              </a:rPr>
              <a:t>giaøu</a:t>
            </a:r>
            <a:r>
              <a:rPr lang="en-US" sz="2800" dirty="0">
                <a:latin typeface="VNI-Times" pitchFamily="2" charset="0"/>
              </a:rPr>
              <a:t> </a:t>
            </a:r>
            <a:r>
              <a:rPr lang="en-US" sz="2800" dirty="0" err="1">
                <a:latin typeface="VNI-Times" pitchFamily="2" charset="0"/>
              </a:rPr>
              <a:t>chaát</a:t>
            </a:r>
            <a:r>
              <a:rPr lang="en-US" sz="2800" dirty="0">
                <a:latin typeface="VNI-Times" pitchFamily="2" charset="0"/>
              </a:rPr>
              <a:t> </a:t>
            </a:r>
            <a:r>
              <a:rPr lang="en-US" sz="2800" dirty="0" err="1">
                <a:latin typeface="VNI-Times" pitchFamily="2" charset="0"/>
              </a:rPr>
              <a:t>dinh</a:t>
            </a:r>
            <a:r>
              <a:rPr lang="en-US" sz="2800" dirty="0">
                <a:latin typeface="VNI-Times" pitchFamily="2" charset="0"/>
              </a:rPr>
              <a:t> </a:t>
            </a:r>
            <a:r>
              <a:rPr lang="en-US" sz="2800" dirty="0" err="1">
                <a:latin typeface="VNI-Times" pitchFamily="2" charset="0"/>
              </a:rPr>
              <a:t>döôõng</a:t>
            </a:r>
            <a:r>
              <a:rPr lang="en-US" sz="2800" dirty="0">
                <a:latin typeface="VNI-Times" pitchFamily="2" charset="0"/>
              </a:rPr>
              <a:t> </a:t>
            </a:r>
            <a:r>
              <a:rPr lang="en-US" sz="2800" dirty="0" err="1">
                <a:latin typeface="VNI-Times" pitchFamily="2" charset="0"/>
              </a:rPr>
              <a:t>cuûa</a:t>
            </a:r>
            <a:r>
              <a:rPr lang="en-US" sz="2800" dirty="0">
                <a:latin typeface="VNI-Times" pitchFamily="2" charset="0"/>
              </a:rPr>
              <a:t> </a:t>
            </a:r>
            <a:r>
              <a:rPr lang="en-US" sz="2800" dirty="0" err="1">
                <a:latin typeface="VNI-Times" pitchFamily="2" charset="0"/>
              </a:rPr>
              <a:t>cô</a:t>
            </a:r>
            <a:r>
              <a:rPr lang="en-US" sz="2800" dirty="0">
                <a:latin typeface="VNI-Times" pitchFamily="2" charset="0"/>
              </a:rPr>
              <a:t> </a:t>
            </a:r>
            <a:r>
              <a:rPr lang="en-US" sz="2800" dirty="0" err="1">
                <a:latin typeface="VNI-Times" pitchFamily="2" charset="0"/>
              </a:rPr>
              <a:t>theå</a:t>
            </a:r>
            <a:r>
              <a:rPr lang="en-US" sz="2800" dirty="0">
                <a:latin typeface="VNI-Times" pitchFamily="2" charset="0"/>
              </a:rPr>
              <a:t> </a:t>
            </a:r>
            <a:r>
              <a:rPr lang="en-US" sz="2800" dirty="0" err="1">
                <a:latin typeface="VNI-Times" pitchFamily="2" charset="0"/>
              </a:rPr>
              <a:t>ngöôøi</a:t>
            </a:r>
            <a:r>
              <a:rPr lang="en-US" sz="2800" dirty="0">
                <a:latin typeface="VNI-Times" pitchFamily="2" charset="0"/>
              </a:rPr>
              <a:t> </a:t>
            </a:r>
            <a:r>
              <a:rPr lang="en-US" sz="2800" dirty="0" err="1">
                <a:latin typeface="VNI-Times" pitchFamily="2" charset="0"/>
              </a:rPr>
              <a:t>vaø</a:t>
            </a:r>
            <a:r>
              <a:rPr lang="en-US" sz="2800" dirty="0">
                <a:latin typeface="VNI-Times" pitchFamily="2" charset="0"/>
              </a:rPr>
              <a:t> </a:t>
            </a:r>
            <a:r>
              <a:rPr lang="en-US" sz="2800" dirty="0" err="1">
                <a:latin typeface="VNI-Times" pitchFamily="2" charset="0"/>
              </a:rPr>
              <a:t>ñoäng</a:t>
            </a:r>
            <a:r>
              <a:rPr lang="en-US" sz="2800" dirty="0">
                <a:latin typeface="VNI-Times" pitchFamily="2" charset="0"/>
              </a:rPr>
              <a:t> </a:t>
            </a:r>
            <a:r>
              <a:rPr lang="en-US" sz="2800" dirty="0" err="1">
                <a:latin typeface="VNI-Times" pitchFamily="2" charset="0"/>
              </a:rPr>
              <a:t>vaät</a:t>
            </a:r>
            <a:r>
              <a:rPr lang="en-US" sz="2800" dirty="0">
                <a:latin typeface="VNI-Times" pitchFamily="2" charset="0"/>
              </a:rPr>
              <a:t> </a:t>
            </a:r>
            <a:r>
              <a:rPr lang="en-US" sz="2800" dirty="0" err="1">
                <a:latin typeface="VNI-Times" pitchFamily="2" charset="0"/>
              </a:rPr>
              <a:t>nhö</a:t>
            </a:r>
            <a:r>
              <a:rPr lang="en-US" sz="2800" dirty="0">
                <a:latin typeface="VNI-Times" pitchFamily="2" charset="0"/>
              </a:rPr>
              <a:t>: </a:t>
            </a:r>
            <a:r>
              <a:rPr lang="en-US" sz="2800" dirty="0" err="1">
                <a:latin typeface="VNI-Times" pitchFamily="2" charset="0"/>
              </a:rPr>
              <a:t>ruoät</a:t>
            </a:r>
            <a:r>
              <a:rPr lang="en-US" sz="2800" dirty="0">
                <a:latin typeface="VNI-Times" pitchFamily="2" charset="0"/>
              </a:rPr>
              <a:t> non, </a:t>
            </a:r>
            <a:r>
              <a:rPr lang="en-US" sz="2800" dirty="0" err="1">
                <a:latin typeface="VNI-Times" pitchFamily="2" charset="0"/>
              </a:rPr>
              <a:t>gan</a:t>
            </a:r>
            <a:r>
              <a:rPr lang="en-US" sz="2800" dirty="0">
                <a:latin typeface="VNI-Times" pitchFamily="2" charset="0"/>
              </a:rPr>
              <a:t>, </a:t>
            </a:r>
            <a:r>
              <a:rPr lang="en-US" sz="2800" dirty="0" err="1">
                <a:latin typeface="VNI-Times" pitchFamily="2" charset="0"/>
              </a:rPr>
              <a:t>maùu</a:t>
            </a:r>
            <a:r>
              <a:rPr lang="en-US" sz="2800" dirty="0">
                <a:latin typeface="VNI-Times" pitchFamily="2" charset="0"/>
              </a:rPr>
              <a:t>…</a:t>
            </a:r>
          </a:p>
        </p:txBody>
      </p:sp>
      <p:sp>
        <p:nvSpPr>
          <p:cNvPr id="10" name="TextBox 4"/>
          <p:cNvSpPr txBox="1"/>
          <p:nvPr/>
        </p:nvSpPr>
        <p:spPr>
          <a:xfrm>
            <a:off x="2133600" y="990600"/>
            <a:ext cx="5181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ctr">
              <a:buNone/>
            </a:pPr>
            <a:r>
              <a:rPr lang="vi-VN" sz="2800" b="1" dirty="0" smtClean="0">
                <a:solidFill>
                  <a:schemeClr val="tx1"/>
                </a:solidFill>
                <a:latin typeface="Times New Roman" panose="02020603050405020304" pitchFamily="18" charset="0"/>
                <a:cs typeface="Times New Roman" panose="02020603050405020304" pitchFamily="18" charset="0"/>
              </a:rPr>
              <a:t>MỘT SỐ GIUN DẸP KHÁC</a:t>
            </a:r>
            <a:endParaRPr lang="en-US" sz="2800" b="1" dirty="0" smtClean="0">
              <a:solidFill>
                <a:schemeClr val="tx1"/>
              </a:solidFill>
              <a:latin typeface="Times New Roman" panose="02020603050405020304" pitchFamily="18" charset="0"/>
              <a:cs typeface="Times New Roman" panose="02020603050405020304" pitchFamily="18" charset="0"/>
            </a:endParaRPr>
          </a:p>
        </p:txBody>
      </p:sp>
      <p:sp>
        <p:nvSpPr>
          <p:cNvPr id="11" name="Text Box 8"/>
          <p:cNvSpPr txBox="1"/>
          <p:nvPr/>
        </p:nvSpPr>
        <p:spPr>
          <a:xfrm>
            <a:off x="152400" y="1828800"/>
            <a:ext cx="8686800" cy="523220"/>
          </a:xfrm>
          <a:prstGeom prst="rect">
            <a:avLst/>
          </a:prstGeom>
          <a:noFill/>
        </p:spPr>
        <p:txBody>
          <a:bodyPr wrap="square" rtlCol="0">
            <a:spAutoFit/>
          </a:bodyPr>
          <a:lstStyle/>
          <a:p>
            <a:r>
              <a:rPr lang="vi-VN" sz="2800" dirty="0" smtClean="0">
                <a:latin typeface="Times New Roman" panose="02020603050405020304" pitchFamily="18" charset="0"/>
                <a:cs typeface="Times New Roman" panose="02020603050405020304" pitchFamily="18" charset="0"/>
              </a:rPr>
              <a:t>1. Một số giun dẹp kí sinh: sán bã trầu, sán dây, sán lá máu</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63074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xit" presetSubtype="32" fill="hold" grpId="0" nodeType="withEffect">
                                  <p:stCondLst>
                                    <p:cond delay="0"/>
                                  </p:stCondLst>
                                  <p:childTnLst>
                                    <p:animEffect transition="out" filter="circle(out)">
                                      <p:cBhvr>
                                        <p:cTn id="9" dur="2000"/>
                                        <p:tgtEl>
                                          <p:spTgt spid="4"/>
                                        </p:tgtEl>
                                      </p:cBhvr>
                                    </p:animEffect>
                                    <p:set>
                                      <p:cBhvr>
                                        <p:cTn id="10"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288925" y="30130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 name="Text Box 28"/>
          <p:cNvSpPr txBox="1">
            <a:spLocks noChangeArrowheads="1"/>
          </p:cNvSpPr>
          <p:nvPr/>
        </p:nvSpPr>
        <p:spPr bwMode="auto">
          <a:xfrm>
            <a:off x="152400" y="76200"/>
            <a:ext cx="8839200" cy="646331"/>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50000"/>
              </a:spcBef>
              <a:defRPr/>
            </a:pPr>
            <a:r>
              <a:rPr lang="en-US" sz="3600" b="1" dirty="0" smtClean="0">
                <a:solidFill>
                  <a:srgbClr val="FF0000"/>
                </a:solidFill>
                <a:latin typeface="Times New Roman" pitchFamily="18" charset="0"/>
                <a:cs typeface="Times New Roman" pitchFamily="18" charset="0"/>
              </a:rPr>
              <a:t>CHỦ ĐỀ: NGÀNH GIUN DẸP ( TIẾT </a:t>
            </a:r>
            <a:r>
              <a:rPr lang="vi-VN" sz="3600" b="1" dirty="0" smtClean="0">
                <a:solidFill>
                  <a:srgbClr val="FF0000"/>
                </a:solidFill>
                <a:latin typeface="Times New Roman" pitchFamily="18" charset="0"/>
                <a:cs typeface="Times New Roman" pitchFamily="18" charset="0"/>
              </a:rPr>
              <a:t>2</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 name="Cloud Callout 3"/>
          <p:cNvSpPr/>
          <p:nvPr/>
        </p:nvSpPr>
        <p:spPr>
          <a:xfrm>
            <a:off x="1066800" y="3048000"/>
            <a:ext cx="7543800" cy="3200400"/>
          </a:xfrm>
          <a:prstGeom prst="cloudCallou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200" b="1" dirty="0" err="1">
                <a:solidFill>
                  <a:srgbClr val="FF0000"/>
                </a:solidFill>
                <a:latin typeface="VNI-Times" pitchFamily="2" charset="0"/>
              </a:rPr>
              <a:t>Saùn</a:t>
            </a:r>
            <a:r>
              <a:rPr lang="en-US" sz="3200" b="1" dirty="0">
                <a:solidFill>
                  <a:srgbClr val="FF0000"/>
                </a:solidFill>
                <a:latin typeface="VNI-Times" pitchFamily="2" charset="0"/>
              </a:rPr>
              <a:t> </a:t>
            </a:r>
            <a:r>
              <a:rPr lang="en-US" sz="3200" b="1" dirty="0" err="1">
                <a:solidFill>
                  <a:srgbClr val="FF0000"/>
                </a:solidFill>
                <a:latin typeface="VNI-Times" pitchFamily="2" charset="0"/>
              </a:rPr>
              <a:t>laù</a:t>
            </a:r>
            <a:r>
              <a:rPr lang="en-US" sz="3200" b="1" dirty="0">
                <a:solidFill>
                  <a:srgbClr val="FF0000"/>
                </a:solidFill>
                <a:latin typeface="VNI-Times" pitchFamily="2" charset="0"/>
              </a:rPr>
              <a:t> </a:t>
            </a:r>
            <a:r>
              <a:rPr lang="en-US" sz="3200" b="1" dirty="0" err="1">
                <a:solidFill>
                  <a:srgbClr val="FF0000"/>
                </a:solidFill>
                <a:latin typeface="VNI-Times" pitchFamily="2" charset="0"/>
              </a:rPr>
              <a:t>gan</a:t>
            </a:r>
            <a:r>
              <a:rPr lang="en-US" sz="3200" b="1" dirty="0">
                <a:solidFill>
                  <a:srgbClr val="FF0000"/>
                </a:solidFill>
                <a:latin typeface="VNI-Times" pitchFamily="2" charset="0"/>
              </a:rPr>
              <a:t>, </a:t>
            </a:r>
            <a:r>
              <a:rPr lang="en-US" sz="3200" b="1" dirty="0" err="1">
                <a:solidFill>
                  <a:srgbClr val="FF0000"/>
                </a:solidFill>
                <a:latin typeface="VNI-Times" pitchFamily="2" charset="0"/>
              </a:rPr>
              <a:t>saùn</a:t>
            </a:r>
            <a:r>
              <a:rPr lang="en-US" sz="3200" b="1" dirty="0">
                <a:solidFill>
                  <a:srgbClr val="FF0000"/>
                </a:solidFill>
                <a:latin typeface="VNI-Times" pitchFamily="2" charset="0"/>
              </a:rPr>
              <a:t> </a:t>
            </a:r>
            <a:r>
              <a:rPr lang="en-US" sz="3200" b="1" dirty="0" err="1">
                <a:solidFill>
                  <a:srgbClr val="FF0000"/>
                </a:solidFill>
                <a:latin typeface="VNI-Times" pitchFamily="2" charset="0"/>
              </a:rPr>
              <a:t>laù</a:t>
            </a:r>
            <a:r>
              <a:rPr lang="en-US" sz="3200" b="1" dirty="0">
                <a:solidFill>
                  <a:srgbClr val="FF0000"/>
                </a:solidFill>
                <a:latin typeface="VNI-Times" pitchFamily="2" charset="0"/>
              </a:rPr>
              <a:t> </a:t>
            </a:r>
            <a:r>
              <a:rPr lang="en-US" sz="3200" b="1" dirty="0" err="1">
                <a:solidFill>
                  <a:srgbClr val="FF0000"/>
                </a:solidFill>
                <a:latin typeface="VNI-Times" pitchFamily="2" charset="0"/>
              </a:rPr>
              <a:t>maùu</a:t>
            </a:r>
            <a:r>
              <a:rPr lang="en-US" sz="3200" b="1" dirty="0">
                <a:solidFill>
                  <a:srgbClr val="FF0000"/>
                </a:solidFill>
                <a:latin typeface="VNI-Times" pitchFamily="2" charset="0"/>
              </a:rPr>
              <a:t>, </a:t>
            </a:r>
            <a:r>
              <a:rPr lang="en-US" sz="3200" b="1" dirty="0" err="1">
                <a:solidFill>
                  <a:srgbClr val="FF0000"/>
                </a:solidFill>
                <a:latin typeface="VNI-Times" pitchFamily="2" charset="0"/>
              </a:rPr>
              <a:t>saùn</a:t>
            </a:r>
            <a:r>
              <a:rPr lang="en-US" sz="3200" b="1" dirty="0">
                <a:solidFill>
                  <a:srgbClr val="FF0000"/>
                </a:solidFill>
                <a:latin typeface="VNI-Times" pitchFamily="2" charset="0"/>
              </a:rPr>
              <a:t> </a:t>
            </a:r>
            <a:r>
              <a:rPr lang="en-US" sz="3200" b="1" dirty="0" err="1">
                <a:solidFill>
                  <a:srgbClr val="FF0000"/>
                </a:solidFill>
                <a:latin typeface="VNI-Times" pitchFamily="2" charset="0"/>
              </a:rPr>
              <a:t>daây</a:t>
            </a:r>
            <a:r>
              <a:rPr lang="en-US" sz="3200" b="1" dirty="0">
                <a:solidFill>
                  <a:srgbClr val="FF0000"/>
                </a:solidFill>
                <a:latin typeface="VNI-Times" pitchFamily="2" charset="0"/>
              </a:rPr>
              <a:t> </a:t>
            </a:r>
            <a:r>
              <a:rPr lang="en-US" sz="3200" b="1" dirty="0" err="1">
                <a:solidFill>
                  <a:srgbClr val="FF0000"/>
                </a:solidFill>
                <a:latin typeface="VNI-Times" pitchFamily="2" charset="0"/>
              </a:rPr>
              <a:t>xaâm</a:t>
            </a:r>
            <a:r>
              <a:rPr lang="en-US" sz="3200" b="1" dirty="0">
                <a:solidFill>
                  <a:srgbClr val="FF0000"/>
                </a:solidFill>
                <a:latin typeface="VNI-Times" pitchFamily="2" charset="0"/>
              </a:rPr>
              <a:t> </a:t>
            </a:r>
            <a:r>
              <a:rPr lang="en-US" sz="3200" b="1" dirty="0" err="1">
                <a:solidFill>
                  <a:srgbClr val="FF0000"/>
                </a:solidFill>
                <a:latin typeface="VNI-Times" pitchFamily="2" charset="0"/>
              </a:rPr>
              <a:t>nhaäp</a:t>
            </a:r>
            <a:r>
              <a:rPr lang="en-US" sz="3200" b="1" dirty="0">
                <a:solidFill>
                  <a:srgbClr val="FF0000"/>
                </a:solidFill>
                <a:latin typeface="VNI-Times" pitchFamily="2" charset="0"/>
              </a:rPr>
              <a:t> </a:t>
            </a:r>
            <a:r>
              <a:rPr lang="en-US" sz="3200" b="1" dirty="0" err="1">
                <a:solidFill>
                  <a:srgbClr val="FF0000"/>
                </a:solidFill>
                <a:latin typeface="VNI-Times" pitchFamily="2" charset="0"/>
              </a:rPr>
              <a:t>vaøo</a:t>
            </a:r>
            <a:r>
              <a:rPr lang="en-US" sz="3200" b="1" dirty="0">
                <a:solidFill>
                  <a:srgbClr val="FF0000"/>
                </a:solidFill>
                <a:latin typeface="VNI-Times" pitchFamily="2" charset="0"/>
              </a:rPr>
              <a:t> </a:t>
            </a:r>
            <a:r>
              <a:rPr lang="en-US" sz="3200" b="1" dirty="0" err="1">
                <a:solidFill>
                  <a:srgbClr val="FF0000"/>
                </a:solidFill>
                <a:latin typeface="VNI-Times" pitchFamily="2" charset="0"/>
              </a:rPr>
              <a:t>cô</a:t>
            </a:r>
            <a:r>
              <a:rPr lang="en-US" sz="3200" b="1" dirty="0">
                <a:solidFill>
                  <a:srgbClr val="FF0000"/>
                </a:solidFill>
                <a:latin typeface="VNI-Times" pitchFamily="2" charset="0"/>
              </a:rPr>
              <a:t> </a:t>
            </a:r>
            <a:r>
              <a:rPr lang="en-US" sz="3200" b="1" dirty="0" err="1">
                <a:solidFill>
                  <a:srgbClr val="FF0000"/>
                </a:solidFill>
                <a:latin typeface="VNI-Times" pitchFamily="2" charset="0"/>
              </a:rPr>
              <a:t>theå</a:t>
            </a:r>
            <a:r>
              <a:rPr lang="en-US" sz="3200" b="1" dirty="0">
                <a:solidFill>
                  <a:srgbClr val="FF0000"/>
                </a:solidFill>
                <a:latin typeface="VNI-Times" pitchFamily="2" charset="0"/>
              </a:rPr>
              <a:t> </a:t>
            </a:r>
            <a:r>
              <a:rPr lang="en-US" sz="3200" b="1" dirty="0" err="1">
                <a:solidFill>
                  <a:srgbClr val="FF0000"/>
                </a:solidFill>
                <a:latin typeface="VNI-Times" pitchFamily="2" charset="0"/>
              </a:rPr>
              <a:t>vaät</a:t>
            </a:r>
            <a:r>
              <a:rPr lang="en-US" sz="3200" b="1" dirty="0">
                <a:solidFill>
                  <a:srgbClr val="FF0000"/>
                </a:solidFill>
                <a:latin typeface="VNI-Times" pitchFamily="2" charset="0"/>
              </a:rPr>
              <a:t> </a:t>
            </a:r>
            <a:r>
              <a:rPr lang="en-US" sz="3200" b="1" dirty="0" err="1">
                <a:solidFill>
                  <a:srgbClr val="FF0000"/>
                </a:solidFill>
                <a:latin typeface="VNI-Times" pitchFamily="2" charset="0"/>
              </a:rPr>
              <a:t>chuû</a:t>
            </a:r>
            <a:r>
              <a:rPr lang="en-US" sz="3200" b="1" dirty="0">
                <a:solidFill>
                  <a:srgbClr val="FF0000"/>
                </a:solidFill>
                <a:latin typeface="VNI-Times" pitchFamily="2" charset="0"/>
              </a:rPr>
              <a:t> qua </a:t>
            </a:r>
            <a:r>
              <a:rPr lang="en-US" sz="3200" b="1" dirty="0" err="1">
                <a:solidFill>
                  <a:srgbClr val="FF0000"/>
                </a:solidFill>
                <a:latin typeface="VNI-Times" pitchFamily="2" charset="0"/>
              </a:rPr>
              <a:t>caùc</a:t>
            </a:r>
            <a:r>
              <a:rPr lang="en-US" sz="3200" b="1" dirty="0">
                <a:solidFill>
                  <a:srgbClr val="FF0000"/>
                </a:solidFill>
                <a:latin typeface="VNI-Times" pitchFamily="2" charset="0"/>
              </a:rPr>
              <a:t> con </a:t>
            </a:r>
            <a:r>
              <a:rPr lang="en-US" sz="3200" b="1" dirty="0" err="1">
                <a:solidFill>
                  <a:srgbClr val="FF0000"/>
                </a:solidFill>
                <a:latin typeface="VNI-Times" pitchFamily="2" charset="0"/>
              </a:rPr>
              <a:t>ñöôøng</a:t>
            </a:r>
            <a:r>
              <a:rPr lang="en-US" sz="3200" b="1" dirty="0">
                <a:solidFill>
                  <a:srgbClr val="FF0000"/>
                </a:solidFill>
                <a:latin typeface="VNI-Times" pitchFamily="2" charset="0"/>
              </a:rPr>
              <a:t> </a:t>
            </a:r>
            <a:r>
              <a:rPr lang="en-US" sz="3200" b="1" dirty="0" err="1">
                <a:solidFill>
                  <a:srgbClr val="FF0000"/>
                </a:solidFill>
                <a:latin typeface="VNI-Times" pitchFamily="2" charset="0"/>
              </a:rPr>
              <a:t>naøo</a:t>
            </a:r>
            <a:r>
              <a:rPr lang="en-US" sz="3200" b="1" dirty="0">
                <a:solidFill>
                  <a:srgbClr val="FF0000"/>
                </a:solidFill>
                <a:latin typeface="VNI-Times" pitchFamily="2" charset="0"/>
              </a:rPr>
              <a:t>?</a:t>
            </a:r>
          </a:p>
        </p:txBody>
      </p:sp>
      <p:sp>
        <p:nvSpPr>
          <p:cNvPr id="5" name="Rectangle 4"/>
          <p:cNvSpPr/>
          <p:nvPr/>
        </p:nvSpPr>
        <p:spPr>
          <a:xfrm>
            <a:off x="276225" y="4029402"/>
            <a:ext cx="8382000" cy="480131"/>
          </a:xfrm>
          <a:prstGeom prst="rect">
            <a:avLst/>
          </a:prstGeom>
        </p:spPr>
        <p:txBody>
          <a:bodyPr wrap="square">
            <a:spAutoFit/>
          </a:bodyPr>
          <a:lstStyle/>
          <a:p>
            <a:pPr>
              <a:lnSpc>
                <a:spcPct val="90000"/>
              </a:lnSpc>
            </a:pPr>
            <a:r>
              <a:rPr lang="vi-VN" sz="2800" dirty="0" smtClean="0">
                <a:latin typeface="VNI-Times" pitchFamily="2" charset="0"/>
              </a:rPr>
              <a:t>- </a:t>
            </a:r>
            <a:r>
              <a:rPr lang="en-US" sz="2800" dirty="0" err="1" smtClean="0">
                <a:latin typeface="VNI-Times" pitchFamily="2" charset="0"/>
              </a:rPr>
              <a:t>Chuû</a:t>
            </a:r>
            <a:r>
              <a:rPr lang="en-US" sz="2800" dirty="0" smtClean="0">
                <a:latin typeface="VNI-Times" pitchFamily="2" charset="0"/>
              </a:rPr>
              <a:t> </a:t>
            </a:r>
            <a:r>
              <a:rPr lang="en-US" sz="2800" dirty="0" err="1">
                <a:latin typeface="VNI-Times" pitchFamily="2" charset="0"/>
              </a:rPr>
              <a:t>yeáu</a:t>
            </a:r>
            <a:r>
              <a:rPr lang="en-US" sz="2800" dirty="0">
                <a:latin typeface="VNI-Times" pitchFamily="2" charset="0"/>
              </a:rPr>
              <a:t> qua con </a:t>
            </a:r>
            <a:r>
              <a:rPr lang="en-US" sz="2800" dirty="0" err="1">
                <a:latin typeface="VNI-Times" pitchFamily="2" charset="0"/>
              </a:rPr>
              <a:t>ñöôøng</a:t>
            </a:r>
            <a:r>
              <a:rPr lang="en-US" sz="2800" dirty="0">
                <a:latin typeface="VNI-Times" pitchFamily="2" charset="0"/>
              </a:rPr>
              <a:t> </a:t>
            </a:r>
            <a:r>
              <a:rPr lang="en-US" sz="2800" dirty="0" err="1">
                <a:latin typeface="VNI-Times" pitchFamily="2" charset="0"/>
              </a:rPr>
              <a:t>aên</a:t>
            </a:r>
            <a:r>
              <a:rPr lang="en-US" sz="2800" dirty="0">
                <a:latin typeface="VNI-Times" pitchFamily="2" charset="0"/>
              </a:rPr>
              <a:t> </a:t>
            </a:r>
            <a:r>
              <a:rPr lang="en-US" sz="2800" dirty="0" err="1">
                <a:latin typeface="VNI-Times" pitchFamily="2" charset="0"/>
              </a:rPr>
              <a:t>uoáng</a:t>
            </a:r>
            <a:r>
              <a:rPr lang="en-US" sz="2800" dirty="0">
                <a:latin typeface="VNI-Times" pitchFamily="2" charset="0"/>
              </a:rPr>
              <a:t> ( </a:t>
            </a:r>
            <a:r>
              <a:rPr lang="en-US" sz="2800" dirty="0" err="1">
                <a:latin typeface="VNI-Times" pitchFamily="2" charset="0"/>
              </a:rPr>
              <a:t>saùn</a:t>
            </a:r>
            <a:r>
              <a:rPr lang="en-US" sz="2800" dirty="0">
                <a:latin typeface="VNI-Times" pitchFamily="2" charset="0"/>
              </a:rPr>
              <a:t> </a:t>
            </a:r>
            <a:r>
              <a:rPr lang="en-US" sz="2800" dirty="0" err="1">
                <a:latin typeface="VNI-Times" pitchFamily="2" charset="0"/>
              </a:rPr>
              <a:t>laù</a:t>
            </a:r>
            <a:r>
              <a:rPr lang="en-US" sz="2800" dirty="0">
                <a:latin typeface="VNI-Times" pitchFamily="2" charset="0"/>
              </a:rPr>
              <a:t>, </a:t>
            </a:r>
            <a:r>
              <a:rPr lang="en-US" sz="2800" dirty="0" err="1">
                <a:latin typeface="VNI-Times" pitchFamily="2" charset="0"/>
              </a:rPr>
              <a:t>saùn</a:t>
            </a:r>
            <a:r>
              <a:rPr lang="en-US" sz="2800" dirty="0">
                <a:latin typeface="VNI-Times" pitchFamily="2" charset="0"/>
              </a:rPr>
              <a:t> </a:t>
            </a:r>
            <a:r>
              <a:rPr lang="en-US" sz="2800" dirty="0" err="1">
                <a:latin typeface="VNI-Times" pitchFamily="2" charset="0"/>
              </a:rPr>
              <a:t>daây</a:t>
            </a:r>
            <a:r>
              <a:rPr lang="en-US" sz="2800" dirty="0">
                <a:latin typeface="VNI-Times" pitchFamily="2" charset="0"/>
              </a:rPr>
              <a:t>…)</a:t>
            </a:r>
          </a:p>
        </p:txBody>
      </p:sp>
      <p:sp>
        <p:nvSpPr>
          <p:cNvPr id="7" name="Text Box 5"/>
          <p:cNvSpPr txBox="1"/>
          <p:nvPr/>
        </p:nvSpPr>
        <p:spPr>
          <a:xfrm>
            <a:off x="152400" y="3352800"/>
            <a:ext cx="5730876" cy="523220"/>
          </a:xfrm>
          <a:prstGeom prst="rect">
            <a:avLst/>
          </a:prstGeom>
          <a:noFill/>
        </p:spPr>
        <p:txBody>
          <a:bodyPr wrap="square" rtlCol="0">
            <a:spAutoFit/>
          </a:bodyPr>
          <a:lstStyle/>
          <a:p>
            <a:r>
              <a:rPr lang="vi-VN" sz="2800" dirty="0" smtClean="0">
                <a:latin typeface="Times New Roman" panose="02020603050405020304" pitchFamily="18" charset="0"/>
                <a:cs typeface="Times New Roman" panose="02020603050405020304" pitchFamily="18" charset="0"/>
              </a:rPr>
              <a:t>3. Con đường xâm nhập vào vật chủ: </a:t>
            </a:r>
            <a:endParaRPr 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310841" y="4538889"/>
            <a:ext cx="5251759" cy="480131"/>
          </a:xfrm>
          <a:prstGeom prst="rect">
            <a:avLst/>
          </a:prstGeom>
        </p:spPr>
        <p:txBody>
          <a:bodyPr wrap="none">
            <a:spAutoFit/>
          </a:bodyPr>
          <a:lstStyle/>
          <a:p>
            <a:pPr>
              <a:lnSpc>
                <a:spcPct val="90000"/>
              </a:lnSpc>
            </a:pPr>
            <a:r>
              <a:rPr lang="vi-VN" sz="2800" dirty="0" smtClean="0">
                <a:latin typeface="VNI-Times" pitchFamily="2" charset="0"/>
              </a:rPr>
              <a:t>- </a:t>
            </a:r>
            <a:r>
              <a:rPr lang="en-US" sz="2800" dirty="0" err="1" smtClean="0">
                <a:latin typeface="VNI-Times" pitchFamily="2" charset="0"/>
              </a:rPr>
              <a:t>Xaâm</a:t>
            </a:r>
            <a:r>
              <a:rPr lang="en-US" sz="2800" dirty="0" smtClean="0">
                <a:latin typeface="VNI-Times" pitchFamily="2" charset="0"/>
              </a:rPr>
              <a:t> </a:t>
            </a:r>
            <a:r>
              <a:rPr lang="en-US" sz="2800" dirty="0" err="1">
                <a:latin typeface="VNI-Times" pitchFamily="2" charset="0"/>
              </a:rPr>
              <a:t>nhaäp</a:t>
            </a:r>
            <a:r>
              <a:rPr lang="en-US" sz="2800" dirty="0">
                <a:latin typeface="VNI-Times" pitchFamily="2" charset="0"/>
              </a:rPr>
              <a:t> qua da ( </a:t>
            </a:r>
            <a:r>
              <a:rPr lang="en-US" sz="2800" dirty="0" err="1">
                <a:latin typeface="VNI-Times" pitchFamily="2" charset="0"/>
              </a:rPr>
              <a:t>saùn</a:t>
            </a:r>
            <a:r>
              <a:rPr lang="en-US" sz="2800" dirty="0">
                <a:latin typeface="VNI-Times" pitchFamily="2" charset="0"/>
              </a:rPr>
              <a:t> </a:t>
            </a:r>
            <a:r>
              <a:rPr lang="en-US" sz="2800" dirty="0" err="1">
                <a:latin typeface="VNI-Times" pitchFamily="2" charset="0"/>
              </a:rPr>
              <a:t>laù</a:t>
            </a:r>
            <a:r>
              <a:rPr lang="en-US" sz="2800" dirty="0">
                <a:latin typeface="VNI-Times" pitchFamily="2" charset="0"/>
              </a:rPr>
              <a:t> </a:t>
            </a:r>
            <a:r>
              <a:rPr lang="en-US" sz="2800" dirty="0" err="1">
                <a:latin typeface="VNI-Times" pitchFamily="2" charset="0"/>
              </a:rPr>
              <a:t>maùu</a:t>
            </a:r>
            <a:r>
              <a:rPr lang="en-US" sz="2800" dirty="0">
                <a:latin typeface="VNI-Times" pitchFamily="2" charset="0"/>
              </a:rPr>
              <a:t>…)</a:t>
            </a:r>
          </a:p>
        </p:txBody>
      </p:sp>
      <p:sp>
        <p:nvSpPr>
          <p:cNvPr id="8" name="TextBox 4"/>
          <p:cNvSpPr txBox="1"/>
          <p:nvPr/>
        </p:nvSpPr>
        <p:spPr>
          <a:xfrm>
            <a:off x="2133600" y="990600"/>
            <a:ext cx="5181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ctr">
              <a:buNone/>
            </a:pPr>
            <a:r>
              <a:rPr lang="vi-VN" sz="2800" b="1" dirty="0" smtClean="0">
                <a:solidFill>
                  <a:schemeClr val="tx1"/>
                </a:solidFill>
                <a:latin typeface="Times New Roman" panose="02020603050405020304" pitchFamily="18" charset="0"/>
                <a:cs typeface="Times New Roman" panose="02020603050405020304" pitchFamily="18" charset="0"/>
              </a:rPr>
              <a:t>MỘT SỐ GIUN DẸP KHÁC</a:t>
            </a:r>
            <a:endParaRPr lang="en-US" sz="2800" b="1" dirty="0" smtClean="0">
              <a:solidFill>
                <a:schemeClr val="tx1"/>
              </a:solidFill>
              <a:latin typeface="Times New Roman" panose="02020603050405020304" pitchFamily="18" charset="0"/>
              <a:cs typeface="Times New Roman" panose="02020603050405020304" pitchFamily="18" charset="0"/>
            </a:endParaRPr>
          </a:p>
        </p:txBody>
      </p:sp>
      <p:sp>
        <p:nvSpPr>
          <p:cNvPr id="9" name="Text Box 8"/>
          <p:cNvSpPr txBox="1"/>
          <p:nvPr/>
        </p:nvSpPr>
        <p:spPr>
          <a:xfrm>
            <a:off x="152400" y="1676400"/>
            <a:ext cx="8686800" cy="523220"/>
          </a:xfrm>
          <a:prstGeom prst="rect">
            <a:avLst/>
          </a:prstGeom>
          <a:noFill/>
        </p:spPr>
        <p:txBody>
          <a:bodyPr wrap="square" rtlCol="0">
            <a:spAutoFit/>
          </a:bodyPr>
          <a:lstStyle/>
          <a:p>
            <a:r>
              <a:rPr lang="vi-VN" sz="2800" dirty="0" smtClean="0">
                <a:latin typeface="Times New Roman" panose="02020603050405020304" pitchFamily="18" charset="0"/>
                <a:cs typeface="Times New Roman" panose="02020603050405020304" pitchFamily="18" charset="0"/>
              </a:rPr>
              <a:t>1. Một số giun dẹp kí sinh: sán bã trầu, sán dây, sán lá máu</a:t>
            </a:r>
            <a:endParaRPr lang="en-US" sz="2800" dirty="0">
              <a:latin typeface="Times New Roman" panose="02020603050405020304" pitchFamily="18" charset="0"/>
              <a:cs typeface="Times New Roman" panose="02020603050405020304" pitchFamily="18" charset="0"/>
            </a:endParaRPr>
          </a:p>
        </p:txBody>
      </p:sp>
      <p:sp>
        <p:nvSpPr>
          <p:cNvPr id="10" name="Rectangle 9"/>
          <p:cNvSpPr/>
          <p:nvPr/>
        </p:nvSpPr>
        <p:spPr>
          <a:xfrm>
            <a:off x="152400" y="2362200"/>
            <a:ext cx="8915400" cy="867930"/>
          </a:xfrm>
          <a:prstGeom prst="rect">
            <a:avLst/>
          </a:prstGeom>
        </p:spPr>
        <p:txBody>
          <a:bodyPr wrap="square">
            <a:spAutoFit/>
          </a:bodyPr>
          <a:lstStyle/>
          <a:p>
            <a:pPr>
              <a:lnSpc>
                <a:spcPct val="90000"/>
              </a:lnSpc>
            </a:pPr>
            <a:r>
              <a:rPr lang="vi-VN" sz="2800" dirty="0" smtClean="0">
                <a:latin typeface="VNI-Times" pitchFamily="2" charset="0"/>
              </a:rPr>
              <a:t>2. </a:t>
            </a:r>
            <a:r>
              <a:rPr lang="en-US" sz="2800" dirty="0" err="1" smtClean="0">
                <a:latin typeface="VNI-Times" pitchFamily="2" charset="0"/>
              </a:rPr>
              <a:t>Giun</a:t>
            </a:r>
            <a:r>
              <a:rPr lang="en-US" sz="2800" dirty="0" smtClean="0">
                <a:latin typeface="VNI-Times" pitchFamily="2" charset="0"/>
              </a:rPr>
              <a:t> </a:t>
            </a:r>
            <a:r>
              <a:rPr lang="en-US" sz="2800" dirty="0" err="1">
                <a:latin typeface="VNI-Times" pitchFamily="2" charset="0"/>
              </a:rPr>
              <a:t>deïp</a:t>
            </a:r>
            <a:r>
              <a:rPr lang="en-US" sz="2800" dirty="0">
                <a:latin typeface="VNI-Times" pitchFamily="2" charset="0"/>
              </a:rPr>
              <a:t> </a:t>
            </a:r>
            <a:r>
              <a:rPr lang="en-US" sz="2800" dirty="0" err="1">
                <a:latin typeface="VNI-Times" pitchFamily="2" charset="0"/>
              </a:rPr>
              <a:t>thöôøng</a:t>
            </a:r>
            <a:r>
              <a:rPr lang="en-US" sz="2800" dirty="0">
                <a:latin typeface="VNI-Times" pitchFamily="2" charset="0"/>
              </a:rPr>
              <a:t> </a:t>
            </a:r>
            <a:r>
              <a:rPr lang="en-US" sz="2800" dirty="0" err="1">
                <a:latin typeface="VNI-Times" pitchFamily="2" charset="0"/>
              </a:rPr>
              <a:t>kí</a:t>
            </a:r>
            <a:r>
              <a:rPr lang="en-US" sz="2800" dirty="0">
                <a:latin typeface="VNI-Times" pitchFamily="2" charset="0"/>
              </a:rPr>
              <a:t> </a:t>
            </a:r>
            <a:r>
              <a:rPr lang="en-US" sz="2800" dirty="0" err="1">
                <a:latin typeface="VNI-Times" pitchFamily="2" charset="0"/>
              </a:rPr>
              <a:t>sinh</a:t>
            </a:r>
            <a:r>
              <a:rPr lang="en-US" sz="2800" dirty="0">
                <a:latin typeface="VNI-Times" pitchFamily="2" charset="0"/>
              </a:rPr>
              <a:t> </a:t>
            </a:r>
            <a:r>
              <a:rPr lang="en-US" sz="2800" dirty="0" err="1">
                <a:latin typeface="VNI-Times" pitchFamily="2" charset="0"/>
              </a:rPr>
              <a:t>ôû</a:t>
            </a:r>
            <a:r>
              <a:rPr lang="en-US" sz="2800" dirty="0">
                <a:latin typeface="VNI-Times" pitchFamily="2" charset="0"/>
              </a:rPr>
              <a:t> </a:t>
            </a:r>
            <a:r>
              <a:rPr lang="en-US" sz="2800" dirty="0" err="1">
                <a:latin typeface="VNI-Times" pitchFamily="2" charset="0"/>
              </a:rPr>
              <a:t>boä</a:t>
            </a:r>
            <a:r>
              <a:rPr lang="en-US" sz="2800" dirty="0">
                <a:latin typeface="VNI-Times" pitchFamily="2" charset="0"/>
              </a:rPr>
              <a:t> </a:t>
            </a:r>
            <a:r>
              <a:rPr lang="en-US" sz="2800" dirty="0" err="1">
                <a:latin typeface="VNI-Times" pitchFamily="2" charset="0"/>
              </a:rPr>
              <a:t>phaän</a:t>
            </a:r>
            <a:r>
              <a:rPr lang="en-US" sz="2800" dirty="0">
                <a:latin typeface="VNI-Times" pitchFamily="2" charset="0"/>
              </a:rPr>
              <a:t> </a:t>
            </a:r>
            <a:r>
              <a:rPr lang="en-US" sz="2800" dirty="0" err="1">
                <a:latin typeface="VNI-Times" pitchFamily="2" charset="0"/>
              </a:rPr>
              <a:t>giaøu</a:t>
            </a:r>
            <a:r>
              <a:rPr lang="en-US" sz="2800" dirty="0">
                <a:latin typeface="VNI-Times" pitchFamily="2" charset="0"/>
              </a:rPr>
              <a:t> </a:t>
            </a:r>
            <a:r>
              <a:rPr lang="en-US" sz="2800" dirty="0" err="1">
                <a:latin typeface="VNI-Times" pitchFamily="2" charset="0"/>
              </a:rPr>
              <a:t>chaát</a:t>
            </a:r>
            <a:r>
              <a:rPr lang="en-US" sz="2800" dirty="0">
                <a:latin typeface="VNI-Times" pitchFamily="2" charset="0"/>
              </a:rPr>
              <a:t> </a:t>
            </a:r>
            <a:r>
              <a:rPr lang="en-US" sz="2800" dirty="0" err="1">
                <a:latin typeface="VNI-Times" pitchFamily="2" charset="0"/>
              </a:rPr>
              <a:t>dinh</a:t>
            </a:r>
            <a:r>
              <a:rPr lang="en-US" sz="2800" dirty="0">
                <a:latin typeface="VNI-Times" pitchFamily="2" charset="0"/>
              </a:rPr>
              <a:t> </a:t>
            </a:r>
            <a:r>
              <a:rPr lang="en-US" sz="2800" dirty="0" err="1">
                <a:latin typeface="VNI-Times" pitchFamily="2" charset="0"/>
              </a:rPr>
              <a:t>döôõng</a:t>
            </a:r>
            <a:r>
              <a:rPr lang="en-US" sz="2800" dirty="0">
                <a:latin typeface="VNI-Times" pitchFamily="2" charset="0"/>
              </a:rPr>
              <a:t> </a:t>
            </a:r>
            <a:r>
              <a:rPr lang="en-US" sz="2800" dirty="0" err="1">
                <a:latin typeface="VNI-Times" pitchFamily="2" charset="0"/>
              </a:rPr>
              <a:t>cuûa</a:t>
            </a:r>
            <a:r>
              <a:rPr lang="en-US" sz="2800" dirty="0">
                <a:latin typeface="VNI-Times" pitchFamily="2" charset="0"/>
              </a:rPr>
              <a:t> </a:t>
            </a:r>
            <a:r>
              <a:rPr lang="en-US" sz="2800" dirty="0" err="1">
                <a:latin typeface="VNI-Times" pitchFamily="2" charset="0"/>
              </a:rPr>
              <a:t>cô</a:t>
            </a:r>
            <a:r>
              <a:rPr lang="en-US" sz="2800" dirty="0">
                <a:latin typeface="VNI-Times" pitchFamily="2" charset="0"/>
              </a:rPr>
              <a:t> </a:t>
            </a:r>
            <a:r>
              <a:rPr lang="en-US" sz="2800" dirty="0" err="1">
                <a:latin typeface="VNI-Times" pitchFamily="2" charset="0"/>
              </a:rPr>
              <a:t>theå</a:t>
            </a:r>
            <a:r>
              <a:rPr lang="en-US" sz="2800" dirty="0">
                <a:latin typeface="VNI-Times" pitchFamily="2" charset="0"/>
              </a:rPr>
              <a:t> </a:t>
            </a:r>
            <a:r>
              <a:rPr lang="en-US" sz="2800" dirty="0" err="1">
                <a:latin typeface="VNI-Times" pitchFamily="2" charset="0"/>
              </a:rPr>
              <a:t>ngöôøi</a:t>
            </a:r>
            <a:r>
              <a:rPr lang="en-US" sz="2800" dirty="0">
                <a:latin typeface="VNI-Times" pitchFamily="2" charset="0"/>
              </a:rPr>
              <a:t> </a:t>
            </a:r>
            <a:r>
              <a:rPr lang="en-US" sz="2800" dirty="0" err="1">
                <a:latin typeface="VNI-Times" pitchFamily="2" charset="0"/>
              </a:rPr>
              <a:t>vaø</a:t>
            </a:r>
            <a:r>
              <a:rPr lang="en-US" sz="2800" dirty="0">
                <a:latin typeface="VNI-Times" pitchFamily="2" charset="0"/>
              </a:rPr>
              <a:t> </a:t>
            </a:r>
            <a:r>
              <a:rPr lang="en-US" sz="2800" dirty="0" err="1">
                <a:latin typeface="VNI-Times" pitchFamily="2" charset="0"/>
              </a:rPr>
              <a:t>ñoäng</a:t>
            </a:r>
            <a:r>
              <a:rPr lang="en-US" sz="2800" dirty="0">
                <a:latin typeface="VNI-Times" pitchFamily="2" charset="0"/>
              </a:rPr>
              <a:t> </a:t>
            </a:r>
            <a:r>
              <a:rPr lang="en-US" sz="2800" dirty="0" err="1">
                <a:latin typeface="VNI-Times" pitchFamily="2" charset="0"/>
              </a:rPr>
              <a:t>vaät</a:t>
            </a:r>
            <a:r>
              <a:rPr lang="en-US" sz="2800" dirty="0">
                <a:latin typeface="VNI-Times" pitchFamily="2" charset="0"/>
              </a:rPr>
              <a:t> </a:t>
            </a:r>
            <a:r>
              <a:rPr lang="en-US" sz="2800" dirty="0" err="1">
                <a:latin typeface="VNI-Times" pitchFamily="2" charset="0"/>
              </a:rPr>
              <a:t>nhö</a:t>
            </a:r>
            <a:r>
              <a:rPr lang="en-US" sz="2800" dirty="0">
                <a:latin typeface="VNI-Times" pitchFamily="2" charset="0"/>
              </a:rPr>
              <a:t>: </a:t>
            </a:r>
            <a:r>
              <a:rPr lang="en-US" sz="2800" dirty="0" err="1">
                <a:latin typeface="VNI-Times" pitchFamily="2" charset="0"/>
              </a:rPr>
              <a:t>ruoät</a:t>
            </a:r>
            <a:r>
              <a:rPr lang="en-US" sz="2800" dirty="0">
                <a:latin typeface="VNI-Times" pitchFamily="2" charset="0"/>
              </a:rPr>
              <a:t> non, </a:t>
            </a:r>
            <a:r>
              <a:rPr lang="en-US" sz="2800" dirty="0" err="1">
                <a:latin typeface="VNI-Times" pitchFamily="2" charset="0"/>
              </a:rPr>
              <a:t>gan</a:t>
            </a:r>
            <a:r>
              <a:rPr lang="en-US" sz="2800" dirty="0">
                <a:latin typeface="VNI-Times" pitchFamily="2" charset="0"/>
              </a:rPr>
              <a:t>, </a:t>
            </a:r>
            <a:r>
              <a:rPr lang="en-US" sz="2800" dirty="0" err="1">
                <a:latin typeface="VNI-Times" pitchFamily="2" charset="0"/>
              </a:rPr>
              <a:t>maùu</a:t>
            </a:r>
            <a:r>
              <a:rPr lang="en-US" sz="2800" dirty="0">
                <a:latin typeface="VNI-Times" pitchFamily="2" charset="0"/>
              </a:rPr>
              <a:t>…</a:t>
            </a:r>
          </a:p>
        </p:txBody>
      </p:sp>
    </p:spTree>
    <p:extLst>
      <p:ext uri="{BB962C8B-B14F-4D97-AF65-F5344CB8AC3E}">
        <p14:creationId xmlns:p14="http://schemas.microsoft.com/office/powerpoint/2010/main" val="11489717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6" presetClass="exit" presetSubtype="32" fill="hold" grpId="0" nodeType="withEffect">
                                  <p:stCondLst>
                                    <p:cond delay="0"/>
                                  </p:stCondLst>
                                  <p:childTnLst>
                                    <p:animEffect transition="out" filter="circle(out)">
                                      <p:cBhvr>
                                        <p:cTn id="9" dur="2000"/>
                                        <p:tgtEl>
                                          <p:spTgt spid="4"/>
                                        </p:tgtEl>
                                      </p:cBhvr>
                                    </p:animEffect>
                                    <p:set>
                                      <p:cBhvr>
                                        <p:cTn id="10" dur="1" fill="hold">
                                          <p:stCondLst>
                                            <p:cond delay="19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106497" descr="TIẾT CANH"/>
          <p:cNvPicPr>
            <a:picLocks noChangeAspect="1"/>
          </p:cNvPicPr>
          <p:nvPr/>
        </p:nvPicPr>
        <p:blipFill>
          <a:blip r:embed="rId2"/>
          <a:stretch>
            <a:fillRect/>
          </a:stretch>
        </p:blipFill>
        <p:spPr>
          <a:xfrm>
            <a:off x="6553200" y="914400"/>
            <a:ext cx="2590800" cy="3124200"/>
          </a:xfrm>
          <a:prstGeom prst="rect">
            <a:avLst/>
          </a:prstGeom>
          <a:noFill/>
          <a:ln w="9525">
            <a:noFill/>
          </a:ln>
        </p:spPr>
      </p:pic>
      <p:pic>
        <p:nvPicPr>
          <p:cNvPr id="106499" name="Picture 106498" descr="làm ruộng"/>
          <p:cNvPicPr>
            <a:picLocks noChangeAspect="1"/>
          </p:cNvPicPr>
          <p:nvPr/>
        </p:nvPicPr>
        <p:blipFill>
          <a:blip r:embed="rId3"/>
          <a:stretch>
            <a:fillRect/>
          </a:stretch>
        </p:blipFill>
        <p:spPr>
          <a:xfrm>
            <a:off x="0" y="4191000"/>
            <a:ext cx="2819400" cy="2667000"/>
          </a:xfrm>
          <a:prstGeom prst="rect">
            <a:avLst/>
          </a:prstGeom>
          <a:noFill/>
          <a:ln w="9525">
            <a:noFill/>
          </a:ln>
        </p:spPr>
      </p:pic>
      <p:pic>
        <p:nvPicPr>
          <p:cNvPr id="106500" name="Picture 106499" descr="Nghich đất bẩn"/>
          <p:cNvPicPr>
            <a:picLocks noChangeAspect="1"/>
          </p:cNvPicPr>
          <p:nvPr/>
        </p:nvPicPr>
        <p:blipFill>
          <a:blip r:embed="rId4"/>
          <a:stretch>
            <a:fillRect/>
          </a:stretch>
        </p:blipFill>
        <p:spPr>
          <a:xfrm>
            <a:off x="6172200" y="4191000"/>
            <a:ext cx="2909888" cy="2667000"/>
          </a:xfrm>
          <a:prstGeom prst="rect">
            <a:avLst/>
          </a:prstGeom>
          <a:noFill/>
          <a:ln w="9525">
            <a:noFill/>
          </a:ln>
        </p:spPr>
      </p:pic>
      <p:pic>
        <p:nvPicPr>
          <p:cNvPr id="106501" name="Picture 106500" descr="Chơi với thú cưng"/>
          <p:cNvPicPr>
            <a:picLocks noChangeAspect="1"/>
          </p:cNvPicPr>
          <p:nvPr/>
        </p:nvPicPr>
        <p:blipFill>
          <a:blip r:embed="rId5"/>
          <a:stretch>
            <a:fillRect/>
          </a:stretch>
        </p:blipFill>
        <p:spPr>
          <a:xfrm>
            <a:off x="2954338" y="4191000"/>
            <a:ext cx="3148012" cy="2667000"/>
          </a:xfrm>
          <a:prstGeom prst="rect">
            <a:avLst/>
          </a:prstGeom>
          <a:noFill/>
          <a:ln w="9525">
            <a:noFill/>
          </a:ln>
        </p:spPr>
      </p:pic>
      <p:pic>
        <p:nvPicPr>
          <p:cNvPr id="106502" name="Picture 106501" descr="Nhiễm sán lá gan do ăn thức ăn sống"/>
          <p:cNvPicPr>
            <a:picLocks noChangeAspect="1"/>
          </p:cNvPicPr>
          <p:nvPr/>
        </p:nvPicPr>
        <p:blipFill>
          <a:blip r:embed="rId6"/>
          <a:stretch>
            <a:fillRect/>
          </a:stretch>
        </p:blipFill>
        <p:spPr>
          <a:xfrm>
            <a:off x="0" y="990600"/>
            <a:ext cx="2873375" cy="2924175"/>
          </a:xfrm>
          <a:prstGeom prst="rect">
            <a:avLst/>
          </a:prstGeom>
          <a:noFill/>
          <a:ln w="9525">
            <a:noFill/>
          </a:ln>
        </p:spPr>
      </p:pic>
      <p:pic>
        <p:nvPicPr>
          <p:cNvPr id="106503" name="Picture 106502" descr="Gỏi cá"/>
          <p:cNvPicPr>
            <a:picLocks noChangeAspect="1"/>
          </p:cNvPicPr>
          <p:nvPr/>
        </p:nvPicPr>
        <p:blipFill>
          <a:blip r:embed="rId7"/>
          <a:stretch>
            <a:fillRect/>
          </a:stretch>
        </p:blipFill>
        <p:spPr>
          <a:xfrm>
            <a:off x="2971800" y="990600"/>
            <a:ext cx="3505200" cy="2971800"/>
          </a:xfrm>
          <a:prstGeom prst="rect">
            <a:avLst/>
          </a:prstGeom>
          <a:noFill/>
          <a:ln w="9525">
            <a:noFill/>
          </a:ln>
        </p:spPr>
      </p:pic>
      <p:sp>
        <p:nvSpPr>
          <p:cNvPr id="106504" name="Rectangle 106503"/>
          <p:cNvSpPr/>
          <p:nvPr/>
        </p:nvSpPr>
        <p:spPr>
          <a:xfrm>
            <a:off x="304165" y="0"/>
            <a:ext cx="8535035" cy="762000"/>
          </a:xfrm>
          <a:prstGeom prst="rect">
            <a:avLst/>
          </a:prstGeom>
          <a:noFill/>
          <a:ln w="9525">
            <a:noFill/>
          </a:ln>
        </p:spPr>
        <p:txBody>
          <a:bodyPr wrap="none" anchor="ctr"/>
          <a:lstStyle/>
          <a:p>
            <a:pPr algn="ctr"/>
            <a:r>
              <a:rPr sz="3600" u="sng" err="1">
                <a:solidFill>
                  <a:schemeClr val="accent2"/>
                </a:solidFill>
                <a:latin typeface="Times New Roman" panose="02020603050405020304" pitchFamily="18" charset="0"/>
              </a:rPr>
              <a:t>Một số </a:t>
            </a:r>
            <a:r>
              <a:rPr sz="3600" b="1" u="sng" err="1">
                <a:solidFill>
                  <a:srgbClr val="FF0000"/>
                </a:solidFill>
                <a:latin typeface="Times New Roman" panose="02020603050405020304" pitchFamily="18" charset="0"/>
                <a:hlinkClick r:id="rId8" action="ppaction://hlinksldjump"/>
              </a:rPr>
              <a:t>nguyên nhân</a:t>
            </a:r>
            <a:r>
              <a:rPr sz="3600" u="sng" err="1">
                <a:solidFill>
                  <a:schemeClr val="accent2"/>
                </a:solidFill>
                <a:latin typeface="Times New Roman" panose="02020603050405020304" pitchFamily="18" charset="0"/>
                <a:hlinkClick r:id="rId8" action="ppaction://hlinksldjump"/>
              </a:rPr>
              <a:t> </a:t>
            </a:r>
            <a:r>
              <a:rPr sz="3600" u="sng" err="1">
                <a:solidFill>
                  <a:schemeClr val="accent2"/>
                </a:solidFill>
                <a:latin typeface="Times New Roman" panose="02020603050405020304" pitchFamily="18" charset="0"/>
              </a:rPr>
              <a:t>dẫn đến mắc bệnh về sán</a:t>
            </a:r>
          </a:p>
        </p:txBody>
      </p:sp>
    </p:spTree>
    <p:extLst>
      <p:ext uri="{BB962C8B-B14F-4D97-AF65-F5344CB8AC3E}">
        <p14:creationId xmlns:p14="http://schemas.microsoft.com/office/powerpoint/2010/main" val="1289451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288925" y="30130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 name="Text Box 28"/>
          <p:cNvSpPr txBox="1">
            <a:spLocks noChangeArrowheads="1"/>
          </p:cNvSpPr>
          <p:nvPr/>
        </p:nvSpPr>
        <p:spPr bwMode="auto">
          <a:xfrm>
            <a:off x="152400" y="76200"/>
            <a:ext cx="8839200" cy="646331"/>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50000"/>
              </a:spcBef>
              <a:defRPr/>
            </a:pPr>
            <a:r>
              <a:rPr lang="en-US" sz="3600" b="1" dirty="0" smtClean="0">
                <a:solidFill>
                  <a:srgbClr val="FF0000"/>
                </a:solidFill>
                <a:latin typeface="Times New Roman" pitchFamily="18" charset="0"/>
                <a:cs typeface="Times New Roman" pitchFamily="18" charset="0"/>
              </a:rPr>
              <a:t>CHỦ ĐỀ: NGÀNH GIUN DẸP ( TIẾT </a:t>
            </a:r>
            <a:r>
              <a:rPr lang="vi-VN" sz="3600" b="1" dirty="0" smtClean="0">
                <a:solidFill>
                  <a:srgbClr val="FF0000"/>
                </a:solidFill>
                <a:latin typeface="Times New Roman" pitchFamily="18" charset="0"/>
                <a:cs typeface="Times New Roman" pitchFamily="18" charset="0"/>
              </a:rPr>
              <a:t>2</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 name="Cloud Callout 3"/>
          <p:cNvSpPr/>
          <p:nvPr/>
        </p:nvSpPr>
        <p:spPr>
          <a:xfrm>
            <a:off x="1066800" y="2362200"/>
            <a:ext cx="7543800" cy="3200400"/>
          </a:xfrm>
          <a:prstGeom prst="cloudCallou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200" b="1" dirty="0" err="1">
                <a:solidFill>
                  <a:srgbClr val="FF0000"/>
                </a:solidFill>
                <a:latin typeface="VNI-Times" pitchFamily="2" charset="0"/>
              </a:rPr>
              <a:t>Ñeå</a:t>
            </a:r>
            <a:r>
              <a:rPr lang="en-US" sz="3200" b="1" dirty="0">
                <a:solidFill>
                  <a:srgbClr val="FF0000"/>
                </a:solidFill>
                <a:latin typeface="VNI-Times" pitchFamily="2" charset="0"/>
              </a:rPr>
              <a:t> </a:t>
            </a:r>
            <a:r>
              <a:rPr lang="en-US" sz="3200" b="1" dirty="0" err="1">
                <a:solidFill>
                  <a:srgbClr val="FF0000"/>
                </a:solidFill>
                <a:latin typeface="VNI-Times" pitchFamily="2" charset="0"/>
              </a:rPr>
              <a:t>phoøng</a:t>
            </a:r>
            <a:r>
              <a:rPr lang="en-US" sz="3200" b="1" dirty="0">
                <a:solidFill>
                  <a:srgbClr val="FF0000"/>
                </a:solidFill>
                <a:latin typeface="VNI-Times" pitchFamily="2" charset="0"/>
              </a:rPr>
              <a:t> </a:t>
            </a:r>
            <a:r>
              <a:rPr lang="en-US" sz="3200" b="1" dirty="0" err="1">
                <a:solidFill>
                  <a:srgbClr val="FF0000"/>
                </a:solidFill>
                <a:latin typeface="VNI-Times" pitchFamily="2" charset="0"/>
              </a:rPr>
              <a:t>choáng</a:t>
            </a:r>
            <a:r>
              <a:rPr lang="en-US" sz="3200" b="1" dirty="0">
                <a:solidFill>
                  <a:srgbClr val="FF0000"/>
                </a:solidFill>
                <a:latin typeface="VNI-Times" pitchFamily="2" charset="0"/>
              </a:rPr>
              <a:t> </a:t>
            </a:r>
            <a:r>
              <a:rPr lang="en-US" sz="3200" b="1" dirty="0" err="1">
                <a:solidFill>
                  <a:srgbClr val="FF0000"/>
                </a:solidFill>
                <a:latin typeface="VNI-Times" pitchFamily="2" charset="0"/>
              </a:rPr>
              <a:t>giun</a:t>
            </a:r>
            <a:r>
              <a:rPr lang="en-US" sz="3200" b="1" dirty="0">
                <a:solidFill>
                  <a:srgbClr val="FF0000"/>
                </a:solidFill>
                <a:latin typeface="VNI-Times" pitchFamily="2" charset="0"/>
              </a:rPr>
              <a:t> </a:t>
            </a:r>
            <a:r>
              <a:rPr lang="en-US" sz="3200" b="1" dirty="0" err="1">
                <a:solidFill>
                  <a:srgbClr val="FF0000"/>
                </a:solidFill>
                <a:latin typeface="VNI-Times" pitchFamily="2" charset="0"/>
              </a:rPr>
              <a:t>deïp</a:t>
            </a:r>
            <a:r>
              <a:rPr lang="en-US" sz="3200" b="1" dirty="0">
                <a:solidFill>
                  <a:srgbClr val="FF0000"/>
                </a:solidFill>
                <a:latin typeface="VNI-Times" pitchFamily="2" charset="0"/>
              </a:rPr>
              <a:t> </a:t>
            </a:r>
            <a:r>
              <a:rPr lang="en-US" sz="3200" b="1" dirty="0" err="1">
                <a:solidFill>
                  <a:srgbClr val="FF0000"/>
                </a:solidFill>
                <a:latin typeface="VNI-Times" pitchFamily="2" charset="0"/>
              </a:rPr>
              <a:t>kí</a:t>
            </a:r>
            <a:r>
              <a:rPr lang="en-US" sz="3200" b="1" dirty="0">
                <a:solidFill>
                  <a:srgbClr val="FF0000"/>
                </a:solidFill>
                <a:latin typeface="VNI-Times" pitchFamily="2" charset="0"/>
              </a:rPr>
              <a:t> </a:t>
            </a:r>
            <a:r>
              <a:rPr lang="en-US" sz="3200" b="1" dirty="0" err="1">
                <a:solidFill>
                  <a:srgbClr val="FF0000"/>
                </a:solidFill>
                <a:latin typeface="VNI-Times" pitchFamily="2" charset="0"/>
              </a:rPr>
              <a:t>sinh</a:t>
            </a:r>
            <a:r>
              <a:rPr lang="en-US" sz="3200" b="1" dirty="0">
                <a:solidFill>
                  <a:srgbClr val="FF0000"/>
                </a:solidFill>
                <a:latin typeface="VNI-Times" pitchFamily="2" charset="0"/>
              </a:rPr>
              <a:t>, </a:t>
            </a:r>
            <a:r>
              <a:rPr lang="en-US" sz="3200" b="1" dirty="0" err="1">
                <a:solidFill>
                  <a:srgbClr val="FF0000"/>
                </a:solidFill>
                <a:latin typeface="VNI-Times" pitchFamily="2" charset="0"/>
              </a:rPr>
              <a:t>caàn</a:t>
            </a:r>
            <a:r>
              <a:rPr lang="en-US" sz="3200" b="1" dirty="0">
                <a:solidFill>
                  <a:srgbClr val="FF0000"/>
                </a:solidFill>
                <a:latin typeface="VNI-Times" pitchFamily="2" charset="0"/>
              </a:rPr>
              <a:t> </a:t>
            </a:r>
            <a:r>
              <a:rPr lang="en-US" sz="3200" b="1" dirty="0" err="1">
                <a:solidFill>
                  <a:srgbClr val="FF0000"/>
                </a:solidFill>
                <a:latin typeface="VNI-Times" pitchFamily="2" charset="0"/>
              </a:rPr>
              <a:t>phaûi</a:t>
            </a:r>
            <a:r>
              <a:rPr lang="en-US" sz="3200" b="1" dirty="0">
                <a:solidFill>
                  <a:srgbClr val="FF0000"/>
                </a:solidFill>
                <a:latin typeface="VNI-Times" pitchFamily="2" charset="0"/>
              </a:rPr>
              <a:t> </a:t>
            </a:r>
            <a:r>
              <a:rPr lang="en-US" sz="3200" b="1" dirty="0" err="1">
                <a:solidFill>
                  <a:srgbClr val="FF0000"/>
                </a:solidFill>
                <a:latin typeface="VNI-Times" pitchFamily="2" charset="0"/>
              </a:rPr>
              <a:t>aên</a:t>
            </a:r>
            <a:r>
              <a:rPr lang="en-US" sz="3200" b="1" dirty="0">
                <a:solidFill>
                  <a:srgbClr val="FF0000"/>
                </a:solidFill>
                <a:latin typeface="VNI-Times" pitchFamily="2" charset="0"/>
              </a:rPr>
              <a:t>, </a:t>
            </a:r>
            <a:r>
              <a:rPr lang="en-US" sz="3200" b="1" dirty="0" err="1">
                <a:solidFill>
                  <a:srgbClr val="FF0000"/>
                </a:solidFill>
                <a:latin typeface="VNI-Times" pitchFamily="2" charset="0"/>
              </a:rPr>
              <a:t>uoáng</a:t>
            </a:r>
            <a:r>
              <a:rPr lang="en-US" sz="3200" b="1" dirty="0">
                <a:solidFill>
                  <a:srgbClr val="FF0000"/>
                </a:solidFill>
                <a:latin typeface="VNI-Times" pitchFamily="2" charset="0"/>
              </a:rPr>
              <a:t>, </a:t>
            </a:r>
            <a:r>
              <a:rPr lang="en-US" sz="3200" b="1" dirty="0" err="1">
                <a:solidFill>
                  <a:srgbClr val="FF0000"/>
                </a:solidFill>
                <a:latin typeface="VNI-Times" pitchFamily="2" charset="0"/>
              </a:rPr>
              <a:t>giöõ</a:t>
            </a:r>
            <a:r>
              <a:rPr lang="en-US" sz="3200" b="1" dirty="0">
                <a:solidFill>
                  <a:srgbClr val="FF0000"/>
                </a:solidFill>
                <a:latin typeface="VNI-Times" pitchFamily="2" charset="0"/>
              </a:rPr>
              <a:t> </a:t>
            </a:r>
            <a:r>
              <a:rPr lang="en-US" sz="3200" b="1" dirty="0" err="1">
                <a:solidFill>
                  <a:srgbClr val="FF0000"/>
                </a:solidFill>
                <a:latin typeface="VNI-Times" pitchFamily="2" charset="0"/>
              </a:rPr>
              <a:t>veä</a:t>
            </a:r>
            <a:r>
              <a:rPr lang="en-US" sz="3200" b="1" dirty="0">
                <a:solidFill>
                  <a:srgbClr val="FF0000"/>
                </a:solidFill>
                <a:latin typeface="VNI-Times" pitchFamily="2" charset="0"/>
              </a:rPr>
              <a:t> </a:t>
            </a:r>
            <a:r>
              <a:rPr lang="en-US" sz="3200" b="1" dirty="0" err="1">
                <a:solidFill>
                  <a:srgbClr val="FF0000"/>
                </a:solidFill>
                <a:latin typeface="VNI-Times" pitchFamily="2" charset="0"/>
              </a:rPr>
              <a:t>sinh</a:t>
            </a:r>
            <a:r>
              <a:rPr lang="en-US" sz="3200" b="1" dirty="0">
                <a:solidFill>
                  <a:srgbClr val="FF0000"/>
                </a:solidFill>
                <a:latin typeface="VNI-Times" pitchFamily="2" charset="0"/>
              </a:rPr>
              <a:t> </a:t>
            </a:r>
            <a:r>
              <a:rPr lang="en-US" sz="3200" b="1" dirty="0" err="1">
                <a:solidFill>
                  <a:srgbClr val="FF0000"/>
                </a:solidFill>
                <a:latin typeface="VNI-Times" pitchFamily="2" charset="0"/>
              </a:rPr>
              <a:t>nhö</a:t>
            </a:r>
            <a:r>
              <a:rPr lang="en-US" sz="3200" b="1" dirty="0">
                <a:solidFill>
                  <a:srgbClr val="FF0000"/>
                </a:solidFill>
                <a:latin typeface="VNI-Times" pitchFamily="2" charset="0"/>
              </a:rPr>
              <a:t> </a:t>
            </a:r>
            <a:r>
              <a:rPr lang="en-US" sz="3200" b="1" dirty="0" err="1">
                <a:solidFill>
                  <a:srgbClr val="FF0000"/>
                </a:solidFill>
                <a:latin typeface="VNI-Times" pitchFamily="2" charset="0"/>
              </a:rPr>
              <a:t>theá</a:t>
            </a:r>
            <a:r>
              <a:rPr lang="en-US" sz="3200" b="1" dirty="0">
                <a:solidFill>
                  <a:srgbClr val="FF0000"/>
                </a:solidFill>
                <a:latin typeface="VNI-Times" pitchFamily="2" charset="0"/>
              </a:rPr>
              <a:t> </a:t>
            </a:r>
            <a:r>
              <a:rPr lang="en-US" sz="3200" b="1" dirty="0" err="1">
                <a:solidFill>
                  <a:srgbClr val="FF0000"/>
                </a:solidFill>
                <a:latin typeface="VNI-Times" pitchFamily="2" charset="0"/>
              </a:rPr>
              <a:t>naøo</a:t>
            </a:r>
            <a:r>
              <a:rPr lang="en-US" sz="3200" b="1" dirty="0">
                <a:solidFill>
                  <a:srgbClr val="FF0000"/>
                </a:solidFill>
                <a:latin typeface="VNI-Times" pitchFamily="2" charset="0"/>
              </a:rPr>
              <a:t> </a:t>
            </a:r>
            <a:r>
              <a:rPr lang="en-US" sz="3200" b="1" dirty="0" err="1">
                <a:solidFill>
                  <a:srgbClr val="FF0000"/>
                </a:solidFill>
                <a:latin typeface="VNI-Times" pitchFamily="2" charset="0"/>
              </a:rPr>
              <a:t>cho</a:t>
            </a:r>
            <a:r>
              <a:rPr lang="en-US" sz="3200" b="1" dirty="0">
                <a:solidFill>
                  <a:srgbClr val="FF0000"/>
                </a:solidFill>
                <a:latin typeface="VNI-Times" pitchFamily="2" charset="0"/>
              </a:rPr>
              <a:t> </a:t>
            </a:r>
            <a:r>
              <a:rPr lang="en-US" sz="3200" b="1" dirty="0" err="1">
                <a:solidFill>
                  <a:srgbClr val="FF0000"/>
                </a:solidFill>
                <a:latin typeface="VNI-Times" pitchFamily="2" charset="0"/>
              </a:rPr>
              <a:t>ngöôøi</a:t>
            </a:r>
            <a:r>
              <a:rPr lang="en-US" sz="3200" b="1" dirty="0">
                <a:solidFill>
                  <a:srgbClr val="FF0000"/>
                </a:solidFill>
                <a:latin typeface="VNI-Times" pitchFamily="2" charset="0"/>
              </a:rPr>
              <a:t> </a:t>
            </a:r>
            <a:r>
              <a:rPr lang="en-US" sz="3200" b="1" dirty="0" err="1">
                <a:solidFill>
                  <a:srgbClr val="FF0000"/>
                </a:solidFill>
                <a:latin typeface="VNI-Times" pitchFamily="2" charset="0"/>
              </a:rPr>
              <a:t>vaø</a:t>
            </a:r>
            <a:r>
              <a:rPr lang="en-US" sz="3200" b="1" dirty="0">
                <a:solidFill>
                  <a:srgbClr val="FF0000"/>
                </a:solidFill>
                <a:latin typeface="VNI-Times" pitchFamily="2" charset="0"/>
              </a:rPr>
              <a:t> </a:t>
            </a:r>
            <a:r>
              <a:rPr lang="en-US" sz="3200" b="1" dirty="0" err="1">
                <a:solidFill>
                  <a:srgbClr val="FF0000"/>
                </a:solidFill>
                <a:latin typeface="VNI-Times" pitchFamily="2" charset="0"/>
              </a:rPr>
              <a:t>gia</a:t>
            </a:r>
            <a:r>
              <a:rPr lang="en-US" sz="3200" b="1" dirty="0">
                <a:solidFill>
                  <a:srgbClr val="FF0000"/>
                </a:solidFill>
                <a:latin typeface="VNI-Times" pitchFamily="2" charset="0"/>
              </a:rPr>
              <a:t> </a:t>
            </a:r>
            <a:r>
              <a:rPr lang="en-US" sz="3200" b="1" dirty="0" err="1">
                <a:solidFill>
                  <a:srgbClr val="FF0000"/>
                </a:solidFill>
                <a:latin typeface="VNI-Times" pitchFamily="2" charset="0"/>
              </a:rPr>
              <a:t>suùc</a:t>
            </a:r>
            <a:r>
              <a:rPr lang="en-US" sz="3200" b="1" dirty="0">
                <a:solidFill>
                  <a:srgbClr val="FF0000"/>
                </a:solidFill>
              </a:rPr>
              <a:t>?</a:t>
            </a:r>
          </a:p>
        </p:txBody>
      </p:sp>
      <p:sp>
        <p:nvSpPr>
          <p:cNvPr id="5" name="TextBox 4"/>
          <p:cNvSpPr txBox="1"/>
          <p:nvPr/>
        </p:nvSpPr>
        <p:spPr>
          <a:xfrm>
            <a:off x="2133600" y="990600"/>
            <a:ext cx="5181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ctr">
              <a:buNone/>
            </a:pPr>
            <a:r>
              <a:rPr lang="vi-VN" sz="2800" b="1" dirty="0" smtClean="0">
                <a:solidFill>
                  <a:schemeClr val="tx1"/>
                </a:solidFill>
                <a:latin typeface="Times New Roman" panose="02020603050405020304" pitchFamily="18" charset="0"/>
                <a:cs typeface="Times New Roman" panose="02020603050405020304" pitchFamily="18" charset="0"/>
              </a:rPr>
              <a:t>MỘT SỐ GIUN DẸP KHÁC</a:t>
            </a:r>
            <a:endParaRPr lang="en-US" sz="28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15235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grpId="0" nodeType="withEffect">
                                  <p:stCondLst>
                                    <p:cond delay="0"/>
                                  </p:stCondLst>
                                  <p:childTnLst>
                                    <p:animEffect transition="out" filter="circle(ou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075" y="175260"/>
            <a:ext cx="8803640" cy="6732905"/>
          </a:xfrm>
          <a:prstGeom prst="rect">
            <a:avLst/>
          </a:prstGeom>
        </p:spPr>
      </p:pic>
    </p:spTree>
    <p:extLst>
      <p:ext uri="{BB962C8B-B14F-4D97-AF65-F5344CB8AC3E}">
        <p14:creationId xmlns:p14="http://schemas.microsoft.com/office/powerpoint/2010/main" val="260429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288925" y="30130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 name="Text Box 28"/>
          <p:cNvSpPr txBox="1">
            <a:spLocks noChangeArrowheads="1"/>
          </p:cNvSpPr>
          <p:nvPr/>
        </p:nvSpPr>
        <p:spPr bwMode="auto">
          <a:xfrm>
            <a:off x="152400" y="76200"/>
            <a:ext cx="8839200" cy="646331"/>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50000"/>
              </a:spcBef>
              <a:defRPr/>
            </a:pPr>
            <a:r>
              <a:rPr lang="en-US" sz="3600" b="1" dirty="0" smtClean="0">
                <a:solidFill>
                  <a:srgbClr val="FF0000"/>
                </a:solidFill>
                <a:latin typeface="Times New Roman" pitchFamily="18" charset="0"/>
                <a:cs typeface="Times New Roman" pitchFamily="18" charset="0"/>
              </a:rPr>
              <a:t>CHỦ ĐỀ: NGÀNH GIUN DẸP ( TIẾT </a:t>
            </a:r>
            <a:r>
              <a:rPr lang="vi-VN" sz="3600" b="1" dirty="0" smtClean="0">
                <a:solidFill>
                  <a:srgbClr val="FF0000"/>
                </a:solidFill>
                <a:latin typeface="Times New Roman" pitchFamily="18" charset="0"/>
                <a:cs typeface="Times New Roman" pitchFamily="18" charset="0"/>
              </a:rPr>
              <a:t>2</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7" name="Text Box 5"/>
          <p:cNvSpPr txBox="1"/>
          <p:nvPr/>
        </p:nvSpPr>
        <p:spPr>
          <a:xfrm>
            <a:off x="381000" y="1981200"/>
            <a:ext cx="8397876"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IV.</a:t>
            </a:r>
            <a:r>
              <a:rPr lang="vi-VN"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Cách phòng chống giun dẹp kí sinh:</a:t>
            </a:r>
            <a:endParaRPr lang="en-US" sz="2800" b="1" dirty="0">
              <a:latin typeface="Times New Roman" panose="02020603050405020304" pitchFamily="18" charset="0"/>
              <a:cs typeface="Times New Roman" panose="02020603050405020304" pitchFamily="18" charset="0"/>
            </a:endParaRPr>
          </a:p>
        </p:txBody>
      </p:sp>
      <p:sp>
        <p:nvSpPr>
          <p:cNvPr id="8" name="Text Box 5"/>
          <p:cNvSpPr txBox="1"/>
          <p:nvPr/>
        </p:nvSpPr>
        <p:spPr>
          <a:xfrm>
            <a:off x="381000" y="2630031"/>
            <a:ext cx="8610600" cy="2246769"/>
          </a:xfrm>
          <a:prstGeom prst="rect">
            <a:avLst/>
          </a:prstGeom>
          <a:noFill/>
        </p:spPr>
        <p:txBody>
          <a:bodyPr wrap="square" rtlCol="0">
            <a:spAutoFit/>
          </a:bodyPr>
          <a:lstStyle/>
          <a:p>
            <a:r>
              <a:rPr lang="vi-VN" sz="2800" dirty="0" smtClean="0">
                <a:latin typeface="Times New Roman" panose="02020603050405020304" pitchFamily="18" charset="0"/>
                <a:cs typeface="Times New Roman" panose="02020603050405020304" pitchFamily="18" charset="0"/>
              </a:rPr>
              <a:t>- </a:t>
            </a:r>
            <a:r>
              <a:rPr lang="en-US" sz="2800" dirty="0" err="1">
                <a:latin typeface="VNI-Times" pitchFamily="2" charset="0"/>
              </a:rPr>
              <a:t>Veä</a:t>
            </a:r>
            <a:r>
              <a:rPr lang="en-US" sz="2800" dirty="0">
                <a:latin typeface="VNI-Times" pitchFamily="2" charset="0"/>
              </a:rPr>
              <a:t> </a:t>
            </a:r>
            <a:r>
              <a:rPr lang="en-US" sz="2800" dirty="0" err="1">
                <a:latin typeface="VNI-Times" pitchFamily="2" charset="0"/>
              </a:rPr>
              <a:t>sinh</a:t>
            </a:r>
            <a:r>
              <a:rPr lang="en-US" sz="2800" dirty="0">
                <a:latin typeface="VNI-Times" pitchFamily="2" charset="0"/>
              </a:rPr>
              <a:t> </a:t>
            </a:r>
            <a:r>
              <a:rPr lang="en-US" sz="2800" dirty="0" err="1">
                <a:latin typeface="VNI-Times" pitchFamily="2" charset="0"/>
              </a:rPr>
              <a:t>thöïc</a:t>
            </a:r>
            <a:r>
              <a:rPr lang="en-US" sz="2800" dirty="0">
                <a:latin typeface="VNI-Times" pitchFamily="2" charset="0"/>
              </a:rPr>
              <a:t> </a:t>
            </a:r>
            <a:r>
              <a:rPr lang="en-US" sz="2800" dirty="0" err="1">
                <a:latin typeface="VNI-Times" pitchFamily="2" charset="0"/>
              </a:rPr>
              <a:t>phaåm</a:t>
            </a:r>
            <a:endParaRPr lang="en-US" sz="2800" dirty="0">
              <a:latin typeface="VNI-Times" pitchFamily="2" charset="0"/>
            </a:endParaRPr>
          </a:p>
          <a:p>
            <a:r>
              <a:rPr lang="vi-VN" sz="2800" dirty="0" smtClean="0">
                <a:latin typeface="Times New Roman" panose="02020603050405020304" pitchFamily="18" charset="0"/>
                <a:cs typeface="Times New Roman" panose="02020603050405020304" pitchFamily="18" charset="0"/>
              </a:rPr>
              <a:t>- </a:t>
            </a:r>
            <a:r>
              <a:rPr lang="en-US" sz="2800" dirty="0" err="1" smtClean="0">
                <a:latin typeface="VNI-Times" pitchFamily="2" charset="0"/>
              </a:rPr>
              <a:t>Veä</a:t>
            </a:r>
            <a:r>
              <a:rPr lang="en-US" sz="2800" dirty="0" smtClean="0">
                <a:latin typeface="VNI-Times" pitchFamily="2" charset="0"/>
              </a:rPr>
              <a:t> </a:t>
            </a:r>
            <a:r>
              <a:rPr lang="en-US" sz="2800" dirty="0" err="1">
                <a:latin typeface="VNI-Times" pitchFamily="2" charset="0"/>
              </a:rPr>
              <a:t>sinh</a:t>
            </a:r>
            <a:r>
              <a:rPr lang="en-US" sz="2800" dirty="0">
                <a:latin typeface="VNI-Times" pitchFamily="2" charset="0"/>
              </a:rPr>
              <a:t> </a:t>
            </a:r>
            <a:r>
              <a:rPr lang="en-US" sz="2800" dirty="0" err="1">
                <a:latin typeface="VNI-Times" pitchFamily="2" charset="0"/>
              </a:rPr>
              <a:t>cô</a:t>
            </a:r>
            <a:r>
              <a:rPr lang="en-US" sz="2800" dirty="0">
                <a:latin typeface="VNI-Times" pitchFamily="2" charset="0"/>
              </a:rPr>
              <a:t> </a:t>
            </a:r>
            <a:r>
              <a:rPr lang="en-US" sz="2800" dirty="0" err="1" smtClean="0">
                <a:latin typeface="VNI-Times" pitchFamily="2" charset="0"/>
              </a:rPr>
              <a:t>theå</a:t>
            </a:r>
            <a:endParaRPr lang="vi-VN" sz="2800" dirty="0" smtClean="0">
              <a:latin typeface="VNI-Times" pitchFamily="2" charset="0"/>
            </a:endParaRPr>
          </a:p>
          <a:p>
            <a:r>
              <a:rPr lang="vi-VN" sz="2800" dirty="0" smtClean="0">
                <a:latin typeface="+mj-lt"/>
              </a:rPr>
              <a:t>- Vệ sinh môi trường.</a:t>
            </a:r>
            <a:endParaRPr lang="vi-VN" sz="2800" dirty="0">
              <a:latin typeface="+mj-lt"/>
            </a:endParaRPr>
          </a:p>
          <a:p>
            <a:endParaRPr lang="en-US" sz="2800" dirty="0">
              <a:latin typeface="VNI-Times" pitchFamily="2" charset="0"/>
            </a:endParaRPr>
          </a:p>
          <a:p>
            <a:endParaRPr lang="en-US" sz="2800" dirty="0">
              <a:latin typeface="Times New Roman" panose="02020603050405020304" pitchFamily="18" charset="0"/>
              <a:cs typeface="Times New Roman" panose="02020603050405020304" pitchFamily="18" charset="0"/>
            </a:endParaRPr>
          </a:p>
        </p:txBody>
      </p:sp>
      <p:sp>
        <p:nvSpPr>
          <p:cNvPr id="9" name="TextBox 4"/>
          <p:cNvSpPr txBox="1"/>
          <p:nvPr/>
        </p:nvSpPr>
        <p:spPr>
          <a:xfrm>
            <a:off x="2133600" y="990600"/>
            <a:ext cx="5181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ctr">
              <a:buNone/>
            </a:pPr>
            <a:r>
              <a:rPr lang="vi-VN" sz="2800" b="1" dirty="0" smtClean="0">
                <a:solidFill>
                  <a:schemeClr val="tx1"/>
                </a:solidFill>
                <a:latin typeface="Times New Roman" panose="02020603050405020304" pitchFamily="18" charset="0"/>
                <a:cs typeface="Times New Roman" panose="02020603050405020304" pitchFamily="18" charset="0"/>
              </a:rPr>
              <a:t>MỘT SỐ GIUN DẸP KHÁC</a:t>
            </a:r>
            <a:endParaRPr lang="en-US" sz="2800" b="1" dirty="0" smtClean="0">
              <a:solidFill>
                <a:schemeClr val="tx1"/>
              </a:solidFill>
              <a:latin typeface="Times New Roman" panose="02020603050405020304" pitchFamily="18" charset="0"/>
              <a:cs typeface="Times New Roman" panose="02020603050405020304" pitchFamily="18" charset="0"/>
            </a:endParaRPr>
          </a:p>
        </p:txBody>
      </p:sp>
      <p:pic>
        <p:nvPicPr>
          <p:cNvPr id="10" name="Picture 22" descr="Book-0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32393" y="1148157"/>
            <a:ext cx="536051"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73765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5"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362200"/>
            <a:ext cx="8382000" cy="3046988"/>
          </a:xfrm>
          <a:prstGeom prst="rect">
            <a:avLst/>
          </a:prstGeom>
          <a:noFill/>
        </p:spPr>
        <p:txBody>
          <a:bodyPr>
            <a:spAutoFit/>
          </a:bodyPr>
          <a:lstStyle/>
          <a:p>
            <a:pPr marL="514350" indent="-514350">
              <a:lnSpc>
                <a:spcPct val="150000"/>
              </a:lnSpc>
              <a:buFontTx/>
              <a:buAutoNum type="alphaUcPeriod"/>
              <a:defRPr/>
            </a:pP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gạo</a:t>
            </a:r>
            <a:endParaRPr lang="en-US" sz="3200" dirty="0">
              <a:latin typeface="Times New Roman" panose="02020603050405020304" pitchFamily="18" charset="0"/>
              <a:cs typeface="Times New Roman" panose="02020603050405020304" pitchFamily="18" charset="0"/>
            </a:endParaRPr>
          </a:p>
          <a:p>
            <a:pPr marL="514350" indent="-514350">
              <a:lnSpc>
                <a:spcPct val="150000"/>
              </a:lnSpc>
              <a:buFontTx/>
              <a:buAutoNum type="alphaUcPeriod"/>
              <a:defRPr/>
            </a:pPr>
            <a:r>
              <a:rPr lang="en-US" sz="3200" dirty="0">
                <a:latin typeface="Times New Roman" panose="02020603050405020304" pitchFamily="18" charset="0"/>
                <a:cs typeface="Times New Roman" panose="02020603050405020304" pitchFamily="18" charset="0"/>
              </a:rPr>
              <a:t>Ủ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a:t>
            </a:r>
            <a:endParaRPr lang="en-US" sz="3200" dirty="0">
              <a:latin typeface="Times New Roman" panose="02020603050405020304" pitchFamily="18" charset="0"/>
              <a:cs typeface="Times New Roman" panose="02020603050405020304" pitchFamily="18" charset="0"/>
            </a:endParaRPr>
          </a:p>
          <a:p>
            <a:pPr marL="514350" indent="-514350">
              <a:lnSpc>
                <a:spcPct val="150000"/>
              </a:lnSpc>
              <a:buFontTx/>
              <a:buAutoNum type="alphaUcPeriod"/>
              <a:defRPr/>
            </a:pPr>
            <a:r>
              <a:rPr lang="en-US" sz="3200" dirty="0" err="1">
                <a:latin typeface="Times New Roman" panose="02020603050405020304" pitchFamily="18" charset="0"/>
                <a:cs typeface="Times New Roman" panose="02020603050405020304" pitchFamily="18" charset="0"/>
              </a:rPr>
              <a:t>Hạn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p>
          <a:p>
            <a:pPr marL="514350" indent="-514350">
              <a:lnSpc>
                <a:spcPct val="150000"/>
              </a:lnSpc>
              <a:buFontTx/>
              <a:buAutoNum type="alphaUcPeriod"/>
              <a:defRPr/>
            </a:pP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A,B,C </a:t>
            </a:r>
            <a:r>
              <a:rPr lang="en-US" sz="3200" dirty="0" err="1">
                <a:latin typeface="Times New Roman" panose="02020603050405020304" pitchFamily="18" charset="0"/>
                <a:cs typeface="Times New Roman" panose="02020603050405020304" pitchFamily="18" charset="0"/>
              </a:rPr>
              <a:t>đúng</a:t>
            </a:r>
            <a:endParaRPr lang="en-US" sz="3200" dirty="0">
              <a:latin typeface="Times New Roman" panose="02020603050405020304" pitchFamily="18" charset="0"/>
              <a:cs typeface="Times New Roman" panose="02020603050405020304" pitchFamily="18" charset="0"/>
            </a:endParaRPr>
          </a:p>
        </p:txBody>
      </p:sp>
      <p:sp>
        <p:nvSpPr>
          <p:cNvPr id="5" name="Oval 4"/>
          <p:cNvSpPr/>
          <p:nvPr/>
        </p:nvSpPr>
        <p:spPr>
          <a:xfrm>
            <a:off x="307975" y="4762500"/>
            <a:ext cx="530225" cy="4953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3200" dirty="0">
                <a:solidFill>
                  <a:srgbClr val="FF0000"/>
                </a:solidFill>
                <a:latin typeface="Times New Roman" panose="02020603050405020304" pitchFamily="18" charset="0"/>
                <a:cs typeface="Times New Roman" panose="02020603050405020304" pitchFamily="18" charset="0"/>
              </a:rPr>
              <a:t>D</a:t>
            </a:r>
          </a:p>
        </p:txBody>
      </p:sp>
      <p:sp>
        <p:nvSpPr>
          <p:cNvPr id="8" name="Up Ribbon 7"/>
          <p:cNvSpPr/>
          <p:nvPr/>
        </p:nvSpPr>
        <p:spPr>
          <a:xfrm>
            <a:off x="2133600" y="76200"/>
            <a:ext cx="5486400" cy="762000"/>
          </a:xfrm>
          <a:prstGeom prst="ribbon2">
            <a:avLst>
              <a:gd name="adj1" fmla="val 16667"/>
              <a:gd name="adj2" fmla="val 6290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anose="02020603050405020304" pitchFamily="18" charset="0"/>
                <a:cs typeface="Times New Roman" panose="02020603050405020304" pitchFamily="18" charset="0"/>
              </a:rPr>
              <a:t>CỦNG CỐ</a:t>
            </a:r>
          </a:p>
        </p:txBody>
      </p:sp>
      <p:sp>
        <p:nvSpPr>
          <p:cNvPr id="2" name="TextBox 1"/>
          <p:cNvSpPr txBox="1"/>
          <p:nvPr/>
        </p:nvSpPr>
        <p:spPr>
          <a:xfrm>
            <a:off x="381000" y="1219200"/>
            <a:ext cx="7620000" cy="1077218"/>
          </a:xfrm>
          <a:prstGeom prst="rect">
            <a:avLst/>
          </a:prstGeom>
          <a:noFill/>
        </p:spPr>
        <p:txBody>
          <a:bodyPr wrap="square" rtlCol="0">
            <a:spAutoFit/>
          </a:bodyPr>
          <a:lstStyle/>
          <a:p>
            <a:pPr algn="just"/>
            <a:r>
              <a:rPr lang="en-US" sz="3200" dirty="0" err="1" smtClean="0">
                <a:solidFill>
                  <a:srgbClr val="FF0000"/>
                </a:solidFill>
                <a:latin typeface="Times New Roman" panose="02020603050405020304" pitchFamily="18" charset="0"/>
                <a:cs typeface="Times New Roman" panose="02020603050405020304" pitchFamily="18" charset="0"/>
              </a:rPr>
              <a:t>Câu</a:t>
            </a:r>
            <a:r>
              <a:rPr lang="en-US" sz="3200" dirty="0" smtClean="0">
                <a:solidFill>
                  <a:srgbClr val="FF0000"/>
                </a:solidFill>
                <a:latin typeface="Times New Roman" panose="02020603050405020304" pitchFamily="18" charset="0"/>
                <a:cs typeface="Times New Roman" panose="02020603050405020304" pitchFamily="18" charset="0"/>
              </a:rPr>
              <a:t> 1. </a:t>
            </a:r>
            <a:r>
              <a:rPr lang="en-US" sz="3200" dirty="0" err="1" smtClean="0">
                <a:solidFill>
                  <a:srgbClr val="FF0000"/>
                </a:solidFill>
                <a:latin typeface="Times New Roman" panose="02020603050405020304" pitchFamily="18" charset="0"/>
                <a:cs typeface="Times New Roman" panose="02020603050405020304" pitchFamily="18" charset="0"/>
              </a:rPr>
              <a:t>Muốn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tránh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người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khỏi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nhiễm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chúng</a:t>
            </a:r>
            <a:r>
              <a:rPr lang="en-US" sz="3200" dirty="0">
                <a:solidFill>
                  <a:srgbClr val="FF0000"/>
                </a:solidFill>
                <a:latin typeface="Times New Roman" panose="02020603050405020304" pitchFamily="18" charset="0"/>
                <a:cs typeface="Times New Roman" panose="02020603050405020304" pitchFamily="18" charset="0"/>
              </a:rPr>
              <a:t> ta </a:t>
            </a:r>
            <a:r>
              <a:rPr lang="en-US" sz="3200" dirty="0" err="1">
                <a:solidFill>
                  <a:srgbClr val="FF0000"/>
                </a:solidFill>
                <a:latin typeface="Times New Roman" panose="02020603050405020304" pitchFamily="18" charset="0"/>
                <a:cs typeface="Times New Roman" panose="02020603050405020304" pitchFamily="18" charset="0"/>
              </a:rPr>
              <a:t>phải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393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287012"/>
            <a:ext cx="7772400" cy="3046988"/>
          </a:xfrm>
          <a:prstGeom prst="rect">
            <a:avLst/>
          </a:prstGeom>
          <a:noFill/>
        </p:spPr>
        <p:txBody>
          <a:bodyPr wrap="square">
            <a:spAutoFit/>
          </a:bodyPr>
          <a:lstStyle/>
          <a:p>
            <a:pPr marL="514350" indent="-514350">
              <a:lnSpc>
                <a:spcPct val="150000"/>
              </a:lnSpc>
              <a:buFontTx/>
              <a:buAutoNum type="alphaUcPeriod"/>
              <a:defRPr/>
            </a:pPr>
            <a:r>
              <a:rPr lang="en-US" sz="3200" dirty="0" err="1" smtClean="0">
                <a:latin typeface="Times New Roman" panose="02020603050405020304" pitchFamily="18" charset="0"/>
                <a:cs typeface="Times New Roman" panose="02020603050405020304" pitchFamily="18" charset="0"/>
              </a:rPr>
              <a:t>Diệt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ốc</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đồng</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514350" indent="-514350">
              <a:lnSpc>
                <a:spcPct val="150000"/>
              </a:lnSpc>
              <a:buFontTx/>
              <a:buAutoNum type="alphaUcPeriod"/>
              <a:defRPr/>
            </a:pPr>
            <a:r>
              <a:rPr lang="en-US" sz="3200" dirty="0">
                <a:latin typeface="Times New Roman" panose="02020603050405020304" pitchFamily="18" charset="0"/>
                <a:cs typeface="Times New Roman" panose="02020603050405020304" pitchFamily="18" charset="0"/>
              </a:rPr>
              <a:t>Ủ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trứng</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ung</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marL="514350" indent="-514350">
              <a:lnSpc>
                <a:spcPct val="150000"/>
              </a:lnSpc>
              <a:buFontTx/>
              <a:buAutoNum type="alphaUcPeriod"/>
              <a:defRPr/>
            </a:pPr>
            <a:r>
              <a:rPr lang="en-US" sz="3200" dirty="0" err="1">
                <a:latin typeface="Times New Roman" panose="02020603050405020304" pitchFamily="18" charset="0"/>
                <a:cs typeface="Times New Roman" panose="02020603050405020304" pitchFamily="18" charset="0"/>
              </a:rPr>
              <a:t>Rửa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ăn</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514350" indent="-514350">
              <a:lnSpc>
                <a:spcPct val="150000"/>
              </a:lnSpc>
              <a:buFontTx/>
              <a:buAutoNum type="alphaUcPeriod"/>
              <a:defRPr/>
            </a:pP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a:t>
            </a:r>
          </a:p>
        </p:txBody>
      </p:sp>
      <p:sp>
        <p:nvSpPr>
          <p:cNvPr id="3" name="Oval 2"/>
          <p:cNvSpPr/>
          <p:nvPr/>
        </p:nvSpPr>
        <p:spPr>
          <a:xfrm>
            <a:off x="685800" y="2438400"/>
            <a:ext cx="485775" cy="533400"/>
          </a:xfrm>
          <a:prstGeom prst="ellipse">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3200" dirty="0" smtClean="0">
                <a:solidFill>
                  <a:srgbClr val="FF0000"/>
                </a:solidFill>
                <a:latin typeface="Times New Roman" panose="02020603050405020304" pitchFamily="18" charset="0"/>
                <a:cs typeface="Times New Roman" panose="02020603050405020304" pitchFamily="18" charset="0"/>
              </a:rPr>
              <a:t>A</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81000" y="1066800"/>
            <a:ext cx="8686800" cy="1077218"/>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2</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Muốn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bò</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khỏi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bị</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nhiễm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gan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hoặc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trầu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cắt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vòng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đời</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khâu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Up Ribbon 7"/>
          <p:cNvSpPr/>
          <p:nvPr/>
        </p:nvSpPr>
        <p:spPr>
          <a:xfrm>
            <a:off x="2133600" y="76200"/>
            <a:ext cx="5486400" cy="762000"/>
          </a:xfrm>
          <a:prstGeom prst="ribbon2">
            <a:avLst>
              <a:gd name="adj1" fmla="val 16667"/>
              <a:gd name="adj2" fmla="val 6290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anose="02020603050405020304" pitchFamily="18" charset="0"/>
                <a:cs typeface="Times New Roman" panose="02020603050405020304" pitchFamily="18" charset="0"/>
              </a:rPr>
              <a:t>CỦNG CỐ</a:t>
            </a:r>
          </a:p>
        </p:txBody>
      </p:sp>
    </p:spTree>
    <p:extLst>
      <p:ext uri="{BB962C8B-B14F-4D97-AF65-F5344CB8AC3E}">
        <p14:creationId xmlns:p14="http://schemas.microsoft.com/office/powerpoint/2010/main" val="19742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066800"/>
            <a:ext cx="8686800" cy="1077218"/>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vi-VN" sz="3200" dirty="0" smtClean="0">
                <a:solidFill>
                  <a:srgbClr val="FF0000"/>
                </a:solidFill>
                <a:latin typeface="Times New Roman" panose="02020603050405020304" pitchFamily="18" charset="0"/>
                <a:cs typeface="Times New Roman" panose="02020603050405020304" pitchFamily="18" charset="0"/>
              </a:rPr>
              <a:t>3</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VNI-Times" pitchFamily="2" charset="0"/>
              </a:rPr>
              <a:t>Taïi</a:t>
            </a:r>
            <a:r>
              <a:rPr lang="en-US" sz="3200" dirty="0">
                <a:solidFill>
                  <a:srgbClr val="FF0000"/>
                </a:solidFill>
                <a:latin typeface="VNI-Times" pitchFamily="2" charset="0"/>
              </a:rPr>
              <a:t> </a:t>
            </a:r>
            <a:r>
              <a:rPr lang="en-US" sz="3200" dirty="0" err="1">
                <a:solidFill>
                  <a:srgbClr val="FF0000"/>
                </a:solidFill>
                <a:latin typeface="VNI-Times" pitchFamily="2" charset="0"/>
              </a:rPr>
              <a:t>sao</a:t>
            </a:r>
            <a:r>
              <a:rPr lang="en-US" sz="3200" dirty="0">
                <a:solidFill>
                  <a:srgbClr val="FF0000"/>
                </a:solidFill>
                <a:latin typeface="VNI-Times" pitchFamily="2" charset="0"/>
              </a:rPr>
              <a:t> </a:t>
            </a:r>
            <a:r>
              <a:rPr lang="en-US" sz="3200" dirty="0" err="1">
                <a:solidFill>
                  <a:srgbClr val="FF0000"/>
                </a:solidFill>
                <a:latin typeface="VNI-Times" pitchFamily="2" charset="0"/>
              </a:rPr>
              <a:t>laáy</a:t>
            </a:r>
            <a:r>
              <a:rPr lang="en-US" sz="3200" dirty="0">
                <a:solidFill>
                  <a:srgbClr val="FF0000"/>
                </a:solidFill>
                <a:latin typeface="VNI-Times" pitchFamily="2" charset="0"/>
              </a:rPr>
              <a:t> </a:t>
            </a:r>
            <a:r>
              <a:rPr lang="en-US" sz="3200" dirty="0" err="1">
                <a:solidFill>
                  <a:srgbClr val="FF0000"/>
                </a:solidFill>
                <a:latin typeface="VNI-Times" pitchFamily="2" charset="0"/>
              </a:rPr>
              <a:t>ñaëc</a:t>
            </a:r>
            <a:r>
              <a:rPr lang="en-US" sz="3200" dirty="0">
                <a:solidFill>
                  <a:srgbClr val="FF0000"/>
                </a:solidFill>
                <a:latin typeface="VNI-Times" pitchFamily="2" charset="0"/>
              </a:rPr>
              <a:t> </a:t>
            </a:r>
            <a:r>
              <a:rPr lang="en-US" sz="3200" dirty="0" err="1">
                <a:solidFill>
                  <a:srgbClr val="FF0000"/>
                </a:solidFill>
                <a:latin typeface="VNI-Times" pitchFamily="2" charset="0"/>
              </a:rPr>
              <a:t>ñieåm</a:t>
            </a:r>
            <a:r>
              <a:rPr lang="en-US" sz="3200" dirty="0">
                <a:solidFill>
                  <a:srgbClr val="FF0000"/>
                </a:solidFill>
                <a:latin typeface="VNI-Times" pitchFamily="2" charset="0"/>
              </a:rPr>
              <a:t> “ </a:t>
            </a:r>
            <a:r>
              <a:rPr lang="en-US" sz="3200" dirty="0" err="1">
                <a:solidFill>
                  <a:srgbClr val="FF0000"/>
                </a:solidFill>
                <a:latin typeface="VNI-Times" pitchFamily="2" charset="0"/>
              </a:rPr>
              <a:t>deïp</a:t>
            </a:r>
            <a:r>
              <a:rPr lang="en-US" sz="3200" dirty="0">
                <a:solidFill>
                  <a:srgbClr val="FF0000"/>
                </a:solidFill>
                <a:latin typeface="VNI-Times" pitchFamily="2" charset="0"/>
              </a:rPr>
              <a:t>” </a:t>
            </a:r>
            <a:r>
              <a:rPr lang="en-US" sz="3200" dirty="0" err="1">
                <a:solidFill>
                  <a:srgbClr val="FF0000"/>
                </a:solidFill>
                <a:latin typeface="VNI-Times" pitchFamily="2" charset="0"/>
              </a:rPr>
              <a:t>ñaët</a:t>
            </a:r>
            <a:r>
              <a:rPr lang="en-US" sz="3200" dirty="0">
                <a:solidFill>
                  <a:srgbClr val="FF0000"/>
                </a:solidFill>
                <a:latin typeface="VNI-Times" pitchFamily="2" charset="0"/>
              </a:rPr>
              <a:t> </a:t>
            </a:r>
            <a:r>
              <a:rPr lang="en-US" sz="3200" dirty="0" err="1">
                <a:solidFill>
                  <a:srgbClr val="FF0000"/>
                </a:solidFill>
                <a:latin typeface="VNI-Times" pitchFamily="2" charset="0"/>
              </a:rPr>
              <a:t>teân</a:t>
            </a:r>
            <a:r>
              <a:rPr lang="en-US" sz="3200" dirty="0">
                <a:solidFill>
                  <a:srgbClr val="FF0000"/>
                </a:solidFill>
                <a:latin typeface="VNI-Times" pitchFamily="2" charset="0"/>
              </a:rPr>
              <a:t> </a:t>
            </a:r>
            <a:r>
              <a:rPr lang="en-US" sz="3200" dirty="0" err="1">
                <a:solidFill>
                  <a:srgbClr val="FF0000"/>
                </a:solidFill>
                <a:latin typeface="VNI-Times" pitchFamily="2" charset="0"/>
              </a:rPr>
              <a:t>cho</a:t>
            </a:r>
            <a:r>
              <a:rPr lang="en-US" sz="3200" dirty="0">
                <a:solidFill>
                  <a:srgbClr val="FF0000"/>
                </a:solidFill>
                <a:latin typeface="VNI-Times" pitchFamily="2" charset="0"/>
              </a:rPr>
              <a:t> </a:t>
            </a:r>
            <a:r>
              <a:rPr lang="en-US" sz="3200" dirty="0" err="1">
                <a:solidFill>
                  <a:srgbClr val="FF0000"/>
                </a:solidFill>
                <a:latin typeface="VNI-Times" pitchFamily="2" charset="0"/>
              </a:rPr>
              <a:t>ngaønh</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Up Ribbon 7"/>
          <p:cNvSpPr/>
          <p:nvPr/>
        </p:nvSpPr>
        <p:spPr>
          <a:xfrm>
            <a:off x="2133600" y="76200"/>
            <a:ext cx="5486400" cy="762000"/>
          </a:xfrm>
          <a:prstGeom prst="ribbon2">
            <a:avLst>
              <a:gd name="adj1" fmla="val 16667"/>
              <a:gd name="adj2" fmla="val 6290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anose="02020603050405020304" pitchFamily="18" charset="0"/>
                <a:cs typeface="Times New Roman" panose="02020603050405020304" pitchFamily="18" charset="0"/>
              </a:rPr>
              <a:t>CỦNG CỐ</a:t>
            </a:r>
          </a:p>
        </p:txBody>
      </p:sp>
      <p:sp>
        <p:nvSpPr>
          <p:cNvPr id="7" name="Rectangle 3"/>
          <p:cNvSpPr txBox="1">
            <a:spLocks noChangeArrowheads="1"/>
          </p:cNvSpPr>
          <p:nvPr/>
        </p:nvSpPr>
        <p:spPr>
          <a:xfrm>
            <a:off x="0" y="2514600"/>
            <a:ext cx="8382000" cy="3048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dirty="0" smtClean="0">
                <a:latin typeface="VNI-Times" pitchFamily="2" charset="0"/>
              </a:rPr>
              <a:t>       </a:t>
            </a:r>
            <a:r>
              <a:rPr lang="en-US" dirty="0" err="1" smtClean="0">
                <a:latin typeface="VNI-Times" pitchFamily="2" charset="0"/>
              </a:rPr>
              <a:t>Ngöôøi</a:t>
            </a:r>
            <a:r>
              <a:rPr lang="en-US" dirty="0" smtClean="0">
                <a:latin typeface="VNI-Times" pitchFamily="2" charset="0"/>
              </a:rPr>
              <a:t> ta </a:t>
            </a:r>
            <a:r>
              <a:rPr lang="en-US" dirty="0" err="1" smtClean="0">
                <a:latin typeface="VNI-Times" pitchFamily="2" charset="0"/>
              </a:rPr>
              <a:t>duøng</a:t>
            </a:r>
            <a:r>
              <a:rPr lang="en-US" dirty="0" smtClean="0">
                <a:latin typeface="VNI-Times" pitchFamily="2" charset="0"/>
              </a:rPr>
              <a:t> </a:t>
            </a:r>
            <a:r>
              <a:rPr lang="en-US" dirty="0" err="1" smtClean="0">
                <a:latin typeface="VNI-Times" pitchFamily="2" charset="0"/>
              </a:rPr>
              <a:t>ñaëc</a:t>
            </a:r>
            <a:r>
              <a:rPr lang="en-US" dirty="0" smtClean="0">
                <a:latin typeface="VNI-Times" pitchFamily="2" charset="0"/>
              </a:rPr>
              <a:t> </a:t>
            </a:r>
            <a:r>
              <a:rPr lang="en-US" dirty="0" err="1" smtClean="0">
                <a:latin typeface="VNI-Times" pitchFamily="2" charset="0"/>
              </a:rPr>
              <a:t>ñieåm</a:t>
            </a:r>
            <a:r>
              <a:rPr lang="en-US" dirty="0" smtClean="0">
                <a:latin typeface="VNI-Times" pitchFamily="2" charset="0"/>
              </a:rPr>
              <a:t> </a:t>
            </a:r>
            <a:r>
              <a:rPr lang="en-US" dirty="0" err="1" smtClean="0">
                <a:latin typeface="VNI-Times" pitchFamily="2" charset="0"/>
              </a:rPr>
              <a:t>cô</a:t>
            </a:r>
            <a:r>
              <a:rPr lang="en-US" dirty="0" smtClean="0">
                <a:latin typeface="VNI-Times" pitchFamily="2" charset="0"/>
              </a:rPr>
              <a:t> </a:t>
            </a:r>
            <a:r>
              <a:rPr lang="en-US" dirty="0" err="1" smtClean="0">
                <a:latin typeface="VNI-Times" pitchFamily="2" charset="0"/>
              </a:rPr>
              <a:t>theå</a:t>
            </a:r>
            <a:r>
              <a:rPr lang="en-US" dirty="0" smtClean="0">
                <a:latin typeface="VNI-Times" pitchFamily="2" charset="0"/>
              </a:rPr>
              <a:t> </a:t>
            </a:r>
            <a:r>
              <a:rPr lang="en-US" dirty="0" err="1" smtClean="0">
                <a:latin typeface="VNI-Times" pitchFamily="2" charset="0"/>
              </a:rPr>
              <a:t>deïp</a:t>
            </a:r>
            <a:r>
              <a:rPr lang="en-US" dirty="0" smtClean="0">
                <a:latin typeface="VNI-Times" pitchFamily="2" charset="0"/>
              </a:rPr>
              <a:t> </a:t>
            </a:r>
            <a:r>
              <a:rPr lang="en-US" dirty="0" err="1" smtClean="0">
                <a:latin typeface="VNI-Times" pitchFamily="2" charset="0"/>
              </a:rPr>
              <a:t>ñeå</a:t>
            </a:r>
            <a:r>
              <a:rPr lang="en-US" dirty="0" smtClean="0">
                <a:latin typeface="VNI-Times" pitchFamily="2" charset="0"/>
              </a:rPr>
              <a:t> </a:t>
            </a:r>
            <a:r>
              <a:rPr lang="en-US" dirty="0" err="1" smtClean="0">
                <a:latin typeface="VNI-Times" pitchFamily="2" charset="0"/>
              </a:rPr>
              <a:t>ñaët</a:t>
            </a:r>
            <a:r>
              <a:rPr lang="en-US" dirty="0" smtClean="0">
                <a:latin typeface="VNI-Times" pitchFamily="2" charset="0"/>
              </a:rPr>
              <a:t> </a:t>
            </a:r>
            <a:r>
              <a:rPr lang="en-US" dirty="0" err="1" smtClean="0">
                <a:latin typeface="VNI-Times" pitchFamily="2" charset="0"/>
              </a:rPr>
              <a:t>teân</a:t>
            </a:r>
            <a:r>
              <a:rPr lang="en-US" dirty="0" smtClean="0">
                <a:latin typeface="VNI-Times" pitchFamily="2" charset="0"/>
              </a:rPr>
              <a:t> </a:t>
            </a:r>
            <a:r>
              <a:rPr lang="en-US" dirty="0" err="1" smtClean="0">
                <a:latin typeface="VNI-Times" pitchFamily="2" charset="0"/>
              </a:rPr>
              <a:t>cho</a:t>
            </a:r>
            <a:r>
              <a:rPr lang="en-US" dirty="0" smtClean="0">
                <a:latin typeface="VNI-Times" pitchFamily="2" charset="0"/>
              </a:rPr>
              <a:t> </a:t>
            </a:r>
            <a:r>
              <a:rPr lang="en-US" dirty="0" err="1" smtClean="0">
                <a:latin typeface="VNI-Times" pitchFamily="2" charset="0"/>
              </a:rPr>
              <a:t>ngaønh</a:t>
            </a:r>
            <a:r>
              <a:rPr lang="en-US" dirty="0" smtClean="0">
                <a:latin typeface="VNI-Times" pitchFamily="2" charset="0"/>
              </a:rPr>
              <a:t> </a:t>
            </a:r>
            <a:r>
              <a:rPr lang="en-US" dirty="0" err="1" smtClean="0">
                <a:latin typeface="VNI-Times" pitchFamily="2" charset="0"/>
              </a:rPr>
              <a:t>Giun</a:t>
            </a:r>
            <a:r>
              <a:rPr lang="en-US" dirty="0" smtClean="0">
                <a:latin typeface="VNI-Times" pitchFamily="2" charset="0"/>
              </a:rPr>
              <a:t> </a:t>
            </a:r>
            <a:r>
              <a:rPr lang="en-US" dirty="0" err="1" smtClean="0">
                <a:latin typeface="VNI-Times" pitchFamily="2" charset="0"/>
              </a:rPr>
              <a:t>deïp</a:t>
            </a:r>
            <a:r>
              <a:rPr lang="en-US" dirty="0" smtClean="0">
                <a:latin typeface="VNI-Times" pitchFamily="2" charset="0"/>
              </a:rPr>
              <a:t> </a:t>
            </a:r>
            <a:r>
              <a:rPr lang="en-US" dirty="0" err="1" smtClean="0">
                <a:latin typeface="VNI-Times" pitchFamily="2" charset="0"/>
              </a:rPr>
              <a:t>vì</a:t>
            </a:r>
            <a:r>
              <a:rPr lang="en-US" dirty="0" smtClean="0">
                <a:latin typeface="VNI-Times" pitchFamily="2" charset="0"/>
              </a:rPr>
              <a:t> </a:t>
            </a:r>
            <a:r>
              <a:rPr lang="en-US" dirty="0" err="1" smtClean="0">
                <a:latin typeface="VNI-Times" pitchFamily="2" charset="0"/>
              </a:rPr>
              <a:t>ñaëc</a:t>
            </a:r>
            <a:r>
              <a:rPr lang="en-US" dirty="0" smtClean="0">
                <a:latin typeface="VNI-Times" pitchFamily="2" charset="0"/>
              </a:rPr>
              <a:t> </a:t>
            </a:r>
            <a:r>
              <a:rPr lang="en-US" dirty="0" err="1" smtClean="0">
                <a:latin typeface="VNI-Times" pitchFamily="2" charset="0"/>
              </a:rPr>
              <a:t>ñieåm</a:t>
            </a:r>
            <a:r>
              <a:rPr lang="en-US" dirty="0" smtClean="0">
                <a:latin typeface="VNI-Times" pitchFamily="2" charset="0"/>
              </a:rPr>
              <a:t> </a:t>
            </a:r>
            <a:r>
              <a:rPr lang="en-US" dirty="0" err="1" smtClean="0">
                <a:latin typeface="VNI-Times" pitchFamily="2" charset="0"/>
              </a:rPr>
              <a:t>naøy</a:t>
            </a:r>
            <a:r>
              <a:rPr lang="en-US" dirty="0" smtClean="0">
                <a:latin typeface="VNI-Times" pitchFamily="2" charset="0"/>
              </a:rPr>
              <a:t> </a:t>
            </a:r>
            <a:r>
              <a:rPr lang="en-US" dirty="0" err="1" smtClean="0">
                <a:latin typeface="VNI-Times" pitchFamily="2" charset="0"/>
              </a:rPr>
              <a:t>ñöôïc</a:t>
            </a:r>
            <a:r>
              <a:rPr lang="en-US" dirty="0" smtClean="0">
                <a:latin typeface="VNI-Times" pitchFamily="2" charset="0"/>
              </a:rPr>
              <a:t> </a:t>
            </a:r>
            <a:r>
              <a:rPr lang="en-US" dirty="0" err="1" smtClean="0">
                <a:latin typeface="VNI-Times" pitchFamily="2" charset="0"/>
              </a:rPr>
              <a:t>theå</a:t>
            </a:r>
            <a:r>
              <a:rPr lang="en-US" dirty="0" smtClean="0">
                <a:latin typeface="VNI-Times" pitchFamily="2" charset="0"/>
              </a:rPr>
              <a:t> </a:t>
            </a:r>
            <a:r>
              <a:rPr lang="en-US" dirty="0" err="1" smtClean="0">
                <a:latin typeface="VNI-Times" pitchFamily="2" charset="0"/>
              </a:rPr>
              <a:t>hieän</a:t>
            </a:r>
            <a:r>
              <a:rPr lang="en-US" dirty="0" smtClean="0">
                <a:latin typeface="VNI-Times" pitchFamily="2" charset="0"/>
              </a:rPr>
              <a:t> </a:t>
            </a:r>
            <a:r>
              <a:rPr lang="en-US" dirty="0" err="1" smtClean="0">
                <a:latin typeface="VNI-Times" pitchFamily="2" charset="0"/>
              </a:rPr>
              <a:t>trieät</a:t>
            </a:r>
            <a:r>
              <a:rPr lang="en-US" dirty="0" smtClean="0">
                <a:latin typeface="VNI-Times" pitchFamily="2" charset="0"/>
              </a:rPr>
              <a:t> </a:t>
            </a:r>
            <a:r>
              <a:rPr lang="en-US" dirty="0" err="1" smtClean="0">
                <a:latin typeface="VNI-Times" pitchFamily="2" charset="0"/>
              </a:rPr>
              <a:t>ñeå</a:t>
            </a:r>
            <a:r>
              <a:rPr lang="en-US" dirty="0" smtClean="0">
                <a:latin typeface="VNI-Times" pitchFamily="2" charset="0"/>
              </a:rPr>
              <a:t> </a:t>
            </a:r>
            <a:r>
              <a:rPr lang="en-US" dirty="0" err="1" smtClean="0">
                <a:latin typeface="VNI-Times" pitchFamily="2" charset="0"/>
              </a:rPr>
              <a:t>nhaát</a:t>
            </a:r>
            <a:r>
              <a:rPr lang="en-US" dirty="0" smtClean="0">
                <a:latin typeface="VNI-Times" pitchFamily="2" charset="0"/>
              </a:rPr>
              <a:t> </a:t>
            </a:r>
            <a:r>
              <a:rPr lang="en-US" dirty="0" err="1" smtClean="0">
                <a:latin typeface="VNI-Times" pitchFamily="2" charset="0"/>
              </a:rPr>
              <a:t>trong</a:t>
            </a:r>
            <a:r>
              <a:rPr lang="en-US" dirty="0" smtClean="0">
                <a:latin typeface="VNI-Times" pitchFamily="2" charset="0"/>
              </a:rPr>
              <a:t> </a:t>
            </a:r>
            <a:r>
              <a:rPr lang="en-US" dirty="0" err="1" smtClean="0">
                <a:latin typeface="VNI-Times" pitchFamily="2" charset="0"/>
              </a:rPr>
              <a:t>taát</a:t>
            </a:r>
            <a:r>
              <a:rPr lang="en-US" dirty="0" smtClean="0">
                <a:latin typeface="VNI-Times" pitchFamily="2" charset="0"/>
              </a:rPr>
              <a:t> </a:t>
            </a:r>
            <a:r>
              <a:rPr lang="en-US" dirty="0" err="1" smtClean="0">
                <a:latin typeface="VNI-Times" pitchFamily="2" charset="0"/>
              </a:rPr>
              <a:t>caû</a:t>
            </a:r>
            <a:r>
              <a:rPr lang="en-US" dirty="0" smtClean="0">
                <a:latin typeface="VNI-Times" pitchFamily="2" charset="0"/>
              </a:rPr>
              <a:t> </a:t>
            </a:r>
            <a:r>
              <a:rPr lang="en-US" dirty="0" err="1" smtClean="0">
                <a:latin typeface="VNI-Times" pitchFamily="2" charset="0"/>
              </a:rPr>
              <a:t>caùc</a:t>
            </a:r>
            <a:r>
              <a:rPr lang="en-US" dirty="0" smtClean="0">
                <a:latin typeface="VNI-Times" pitchFamily="2" charset="0"/>
              </a:rPr>
              <a:t> </a:t>
            </a:r>
            <a:r>
              <a:rPr lang="en-US" dirty="0" err="1" smtClean="0">
                <a:latin typeface="VNI-Times" pitchFamily="2" charset="0"/>
              </a:rPr>
              <a:t>ñaïi</a:t>
            </a:r>
            <a:r>
              <a:rPr lang="en-US" dirty="0" smtClean="0">
                <a:latin typeface="VNI-Times" pitchFamily="2" charset="0"/>
              </a:rPr>
              <a:t> </a:t>
            </a:r>
            <a:r>
              <a:rPr lang="en-US" dirty="0" err="1" smtClean="0">
                <a:latin typeface="VNI-Times" pitchFamily="2" charset="0"/>
              </a:rPr>
              <a:t>dieän</a:t>
            </a:r>
            <a:r>
              <a:rPr lang="en-US" dirty="0" smtClean="0">
                <a:latin typeface="VNI-Times" pitchFamily="2" charset="0"/>
              </a:rPr>
              <a:t> </a:t>
            </a:r>
            <a:r>
              <a:rPr lang="en-US" dirty="0" err="1" smtClean="0">
                <a:latin typeface="VNI-Times" pitchFamily="2" charset="0"/>
              </a:rPr>
              <a:t>cuûa</a:t>
            </a:r>
            <a:r>
              <a:rPr lang="en-US" dirty="0" smtClean="0">
                <a:latin typeface="VNI-Times" pitchFamily="2" charset="0"/>
              </a:rPr>
              <a:t> </a:t>
            </a:r>
            <a:r>
              <a:rPr lang="en-US" dirty="0" err="1" smtClean="0">
                <a:latin typeface="VNI-Times" pitchFamily="2" charset="0"/>
              </a:rPr>
              <a:t>ngaønh</a:t>
            </a:r>
            <a:r>
              <a:rPr lang="en-US" dirty="0" smtClean="0">
                <a:latin typeface="VNI-Times" pitchFamily="2" charset="0"/>
              </a:rPr>
              <a:t> </a:t>
            </a:r>
            <a:r>
              <a:rPr lang="en-US" dirty="0" err="1" smtClean="0">
                <a:latin typeface="VNI-Times" pitchFamily="2" charset="0"/>
              </a:rPr>
              <a:t>cuõng</a:t>
            </a:r>
            <a:r>
              <a:rPr lang="en-US" dirty="0" smtClean="0">
                <a:latin typeface="VNI-Times" pitchFamily="2" charset="0"/>
              </a:rPr>
              <a:t> </a:t>
            </a:r>
            <a:r>
              <a:rPr lang="en-US" dirty="0" err="1" smtClean="0">
                <a:latin typeface="VNI-Times" pitchFamily="2" charset="0"/>
              </a:rPr>
              <a:t>nhö</a:t>
            </a:r>
            <a:r>
              <a:rPr lang="en-US" dirty="0" smtClean="0">
                <a:latin typeface="VNI-Times" pitchFamily="2" charset="0"/>
              </a:rPr>
              <a:t> </a:t>
            </a:r>
            <a:r>
              <a:rPr lang="en-US" dirty="0" err="1" smtClean="0">
                <a:latin typeface="VNI-Times" pitchFamily="2" charset="0"/>
              </a:rPr>
              <a:t>giuùp</a:t>
            </a:r>
            <a:r>
              <a:rPr lang="en-US" dirty="0" smtClean="0">
                <a:latin typeface="VNI-Times" pitchFamily="2" charset="0"/>
              </a:rPr>
              <a:t> </a:t>
            </a:r>
            <a:r>
              <a:rPr lang="en-US" dirty="0" err="1" smtClean="0">
                <a:latin typeface="VNI-Times" pitchFamily="2" charset="0"/>
              </a:rPr>
              <a:t>phaân</a:t>
            </a:r>
            <a:r>
              <a:rPr lang="en-US" dirty="0" smtClean="0">
                <a:latin typeface="VNI-Times" pitchFamily="2" charset="0"/>
              </a:rPr>
              <a:t> </a:t>
            </a:r>
            <a:r>
              <a:rPr lang="en-US" dirty="0" err="1" smtClean="0">
                <a:latin typeface="VNI-Times" pitchFamily="2" charset="0"/>
              </a:rPr>
              <a:t>bieät</a:t>
            </a:r>
            <a:r>
              <a:rPr lang="en-US" dirty="0" smtClean="0">
                <a:latin typeface="VNI-Times" pitchFamily="2" charset="0"/>
              </a:rPr>
              <a:t> </a:t>
            </a:r>
            <a:r>
              <a:rPr lang="en-US" dirty="0" err="1" smtClean="0">
                <a:latin typeface="VNI-Times" pitchFamily="2" charset="0"/>
              </a:rPr>
              <a:t>vôùi</a:t>
            </a:r>
            <a:r>
              <a:rPr lang="en-US" dirty="0" smtClean="0">
                <a:latin typeface="VNI-Times" pitchFamily="2" charset="0"/>
              </a:rPr>
              <a:t> </a:t>
            </a:r>
            <a:r>
              <a:rPr lang="en-US" dirty="0" err="1" smtClean="0">
                <a:latin typeface="VNI-Times" pitchFamily="2" charset="0"/>
              </a:rPr>
              <a:t>giun</a:t>
            </a:r>
            <a:r>
              <a:rPr lang="en-US" dirty="0" smtClean="0">
                <a:latin typeface="VNI-Times" pitchFamily="2" charset="0"/>
              </a:rPr>
              <a:t> </a:t>
            </a:r>
            <a:r>
              <a:rPr lang="en-US" dirty="0" err="1" smtClean="0">
                <a:latin typeface="VNI-Times" pitchFamily="2" charset="0"/>
              </a:rPr>
              <a:t>troøn</a:t>
            </a:r>
            <a:r>
              <a:rPr lang="en-US" dirty="0" smtClean="0">
                <a:latin typeface="VNI-Times" pitchFamily="2" charset="0"/>
              </a:rPr>
              <a:t> </a:t>
            </a:r>
            <a:r>
              <a:rPr lang="en-US" dirty="0" err="1" smtClean="0">
                <a:latin typeface="VNI-Times" pitchFamily="2" charset="0"/>
              </a:rPr>
              <a:t>vaø</a:t>
            </a:r>
            <a:r>
              <a:rPr lang="en-US" dirty="0" smtClean="0">
                <a:latin typeface="VNI-Times" pitchFamily="2" charset="0"/>
              </a:rPr>
              <a:t> </a:t>
            </a:r>
            <a:r>
              <a:rPr lang="en-US" dirty="0" err="1" smtClean="0">
                <a:latin typeface="VNI-Times" pitchFamily="2" charset="0"/>
              </a:rPr>
              <a:t>giun</a:t>
            </a:r>
            <a:r>
              <a:rPr lang="en-US" dirty="0" smtClean="0">
                <a:latin typeface="VNI-Times" pitchFamily="2" charset="0"/>
              </a:rPr>
              <a:t> </a:t>
            </a:r>
            <a:r>
              <a:rPr lang="en-US" dirty="0" err="1" smtClean="0">
                <a:latin typeface="VNI-Times" pitchFamily="2" charset="0"/>
              </a:rPr>
              <a:t>ñoát</a:t>
            </a:r>
            <a:r>
              <a:rPr lang="en-US" dirty="0" smtClean="0">
                <a:latin typeface="VNI-Times" pitchFamily="2" charset="0"/>
              </a:rPr>
              <a:t> </a:t>
            </a:r>
            <a:r>
              <a:rPr lang="en-US" dirty="0" err="1" smtClean="0">
                <a:latin typeface="VNI-Times" pitchFamily="2" charset="0"/>
              </a:rPr>
              <a:t>sau</a:t>
            </a:r>
            <a:r>
              <a:rPr lang="en-US" dirty="0" smtClean="0">
                <a:latin typeface="VNI-Times" pitchFamily="2" charset="0"/>
              </a:rPr>
              <a:t> </a:t>
            </a:r>
            <a:r>
              <a:rPr lang="en-US" dirty="0" err="1" smtClean="0">
                <a:latin typeface="VNI-Times" pitchFamily="2" charset="0"/>
              </a:rPr>
              <a:t>naøy</a:t>
            </a:r>
            <a:r>
              <a:rPr lang="vi-VN" dirty="0" smtClean="0">
                <a:latin typeface="VNI-Times" pitchFamily="2" charset="0"/>
              </a:rPr>
              <a:t>.</a:t>
            </a:r>
            <a:endParaRPr lang="en-US" dirty="0">
              <a:latin typeface="VNI-Times" pitchFamily="2" charset="0"/>
            </a:endParaRPr>
          </a:p>
        </p:txBody>
      </p:sp>
    </p:spTree>
    <p:extLst>
      <p:ext uri="{BB962C8B-B14F-4D97-AF65-F5344CB8AC3E}">
        <p14:creationId xmlns:p14="http://schemas.microsoft.com/office/powerpoint/2010/main" val="73684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down)">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228600"/>
            <a:ext cx="6870700" cy="990600"/>
          </a:xfrm>
        </p:spPr>
        <p:txBody>
          <a:bodyPr/>
          <a:lstStyle/>
          <a:p>
            <a:r>
              <a:rPr lang="en-US" sz="4000">
                <a:solidFill>
                  <a:schemeClr val="tx2"/>
                </a:solidFill>
                <a:latin typeface="VNI-Times" pitchFamily="2" charset="0"/>
              </a:rPr>
              <a:t>EM COÙ BIEÁT</a:t>
            </a:r>
          </a:p>
        </p:txBody>
      </p:sp>
      <p:sp>
        <p:nvSpPr>
          <p:cNvPr id="78856" name="Rectangle 8"/>
          <p:cNvSpPr>
            <a:spLocks noGrp="1" noChangeArrowheads="1"/>
          </p:cNvSpPr>
          <p:nvPr>
            <p:ph type="body" sz="half" idx="1"/>
          </p:nvPr>
        </p:nvSpPr>
        <p:spPr>
          <a:xfrm>
            <a:off x="0" y="1295400"/>
            <a:ext cx="5105400" cy="4495800"/>
          </a:xfrm>
        </p:spPr>
        <p:txBody>
          <a:bodyPr/>
          <a:lstStyle/>
          <a:p>
            <a:pPr>
              <a:lnSpc>
                <a:spcPct val="90000"/>
              </a:lnSpc>
            </a:pPr>
            <a:r>
              <a:rPr lang="en-US" sz="2800">
                <a:solidFill>
                  <a:srgbClr val="0000CC"/>
                </a:solidFill>
                <a:latin typeface="VNI-Times" pitchFamily="2" charset="0"/>
                <a:sym typeface="Wingdings 2" pitchFamily="18" charset="2"/>
              </a:rPr>
              <a:t></a:t>
            </a:r>
            <a:r>
              <a:rPr lang="en-US" sz="2800">
                <a:latin typeface="VNI-Times" pitchFamily="2" charset="0"/>
                <a:sym typeface="Wingdings 2" pitchFamily="18" charset="2"/>
              </a:rPr>
              <a:t> </a:t>
            </a:r>
            <a:r>
              <a:rPr lang="en-US" sz="2800">
                <a:latin typeface="VNI-Times" pitchFamily="2" charset="0"/>
              </a:rPr>
              <a:t>Nang saùn soáng trong thôù thòt lôïn, boø, traâu coù kích thöôùc baèng haït gaïo. Vì theá thòt bò nhieãm nang saùn ñöôïc goïi laø thòt lôïn gaïo, thòt boø gaïo.</a:t>
            </a:r>
          </a:p>
          <a:p>
            <a:pPr>
              <a:lnSpc>
                <a:spcPct val="90000"/>
              </a:lnSpc>
            </a:pPr>
            <a:r>
              <a:rPr lang="en-US" sz="2800">
                <a:solidFill>
                  <a:srgbClr val="0000CC"/>
                </a:solidFill>
                <a:latin typeface="VNI-Times" pitchFamily="2" charset="0"/>
                <a:sym typeface="Wingdings 2" pitchFamily="18" charset="2"/>
              </a:rPr>
              <a:t></a:t>
            </a:r>
            <a:r>
              <a:rPr lang="en-US" sz="2800">
                <a:latin typeface="VNI-Times" pitchFamily="2" charset="0"/>
              </a:rPr>
              <a:t> Nhieãm nang saùn ôû lôïn, ngöôøi seõ maéc beänh saùn daây lôïn. Chieàu daøi saùn daây lôïn chæ ñaït 2 – 3m. Ngoaøi giaùc baùm, ñaàu saùn coøn coù theâm voøng moùc baùm ( hình beân)</a:t>
            </a:r>
          </a:p>
        </p:txBody>
      </p:sp>
      <p:pic>
        <p:nvPicPr>
          <p:cNvPr id="78853" name="Picture 5" descr="red_ros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10033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8854" name="Picture 6" descr="red_ros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8600"/>
            <a:ext cx="10033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8858" name="Picture 10" descr="Image-19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1600200"/>
            <a:ext cx="4038600" cy="4800600"/>
          </a:xfrm>
          <a:ln/>
        </p:spPr>
      </p:pic>
    </p:spTree>
    <p:extLst>
      <p:ext uri="{BB962C8B-B14F-4D97-AF65-F5344CB8AC3E}">
        <p14:creationId xmlns:p14="http://schemas.microsoft.com/office/powerpoint/2010/main" val="33740395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500" fill="hold"/>
                                        <p:tgtEl>
                                          <p:spTgt spid="78850"/>
                                        </p:tgtEl>
                                        <p:attrNameLst>
                                          <p:attrName>ppt_x</p:attrName>
                                        </p:attrNameLst>
                                      </p:cBhvr>
                                      <p:tavLst>
                                        <p:tav tm="0">
                                          <p:val>
                                            <p:strVal val="#ppt_x"/>
                                          </p:val>
                                        </p:tav>
                                        <p:tav tm="100000">
                                          <p:val>
                                            <p:strVal val="#ppt_x"/>
                                          </p:val>
                                        </p:tav>
                                      </p:tavLst>
                                    </p:anim>
                                    <p:anim calcmode="lin" valueType="num">
                                      <p:cBhvr additive="base">
                                        <p:cTn id="8" dur="500" fill="hold"/>
                                        <p:tgtEl>
                                          <p:spTgt spid="788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nodeType="clickEffect">
                                  <p:stCondLst>
                                    <p:cond delay="0"/>
                                  </p:stCondLst>
                                  <p:childTnLst>
                                    <p:set>
                                      <p:cBhvr>
                                        <p:cTn id="12" dur="1" fill="hold">
                                          <p:stCondLst>
                                            <p:cond delay="0"/>
                                          </p:stCondLst>
                                        </p:cTn>
                                        <p:tgtEl>
                                          <p:spTgt spid="78858"/>
                                        </p:tgtEl>
                                        <p:attrNameLst>
                                          <p:attrName>style.visibility</p:attrName>
                                        </p:attrNameLst>
                                      </p:cBhvr>
                                      <p:to>
                                        <p:strVal val="visible"/>
                                      </p:to>
                                    </p:set>
                                    <p:animEffect transition="in" filter="wheel(4)">
                                      <p:cBhvr>
                                        <p:cTn id="13" dur="2000"/>
                                        <p:tgtEl>
                                          <p:spTgt spid="7885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78856">
                                            <p:txEl>
                                              <p:pRg st="0" end="0"/>
                                            </p:txEl>
                                          </p:spTgt>
                                        </p:tgtEl>
                                        <p:attrNameLst>
                                          <p:attrName>style.visibility</p:attrName>
                                        </p:attrNameLst>
                                      </p:cBhvr>
                                      <p:to>
                                        <p:strVal val="visible"/>
                                      </p:to>
                                    </p:set>
                                    <p:anim calcmode="lin" valueType="num">
                                      <p:cBhvr>
                                        <p:cTn id="18" dur="1000" fill="hold"/>
                                        <p:tgtEl>
                                          <p:spTgt spid="78856">
                                            <p:txEl>
                                              <p:pRg st="0" end="0"/>
                                            </p:txEl>
                                          </p:spTgt>
                                        </p:tgtEl>
                                        <p:attrNameLst>
                                          <p:attrName>ppt_w</p:attrName>
                                        </p:attrNameLst>
                                      </p:cBhvr>
                                      <p:tavLst>
                                        <p:tav tm="0">
                                          <p:val>
                                            <p:strVal val="#ppt_w+.3"/>
                                          </p:val>
                                        </p:tav>
                                        <p:tav tm="100000">
                                          <p:val>
                                            <p:strVal val="#ppt_w"/>
                                          </p:val>
                                        </p:tav>
                                      </p:tavLst>
                                    </p:anim>
                                    <p:anim calcmode="lin" valueType="num">
                                      <p:cBhvr>
                                        <p:cTn id="19" dur="1000" fill="hold"/>
                                        <p:tgtEl>
                                          <p:spTgt spid="78856">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78856">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78856">
                                            <p:txEl>
                                              <p:pRg st="1" end="1"/>
                                            </p:txEl>
                                          </p:spTgt>
                                        </p:tgtEl>
                                        <p:attrNameLst>
                                          <p:attrName>style.visibility</p:attrName>
                                        </p:attrNameLst>
                                      </p:cBhvr>
                                      <p:to>
                                        <p:strVal val="visible"/>
                                      </p:to>
                                    </p:set>
                                    <p:anim calcmode="lin" valueType="num">
                                      <p:cBhvr>
                                        <p:cTn id="25" dur="500" fill="hold"/>
                                        <p:tgtEl>
                                          <p:spTgt spid="78856">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78856">
                                            <p:txEl>
                                              <p:pRg st="1" end="1"/>
                                            </p:txEl>
                                          </p:spTgt>
                                        </p:tgtEl>
                                        <p:attrNameLst>
                                          <p:attrName>ppt_h</p:attrName>
                                        </p:attrNameLst>
                                      </p:cBhvr>
                                      <p:tavLst>
                                        <p:tav tm="0">
                                          <p:val>
                                            <p:fltVal val="0"/>
                                          </p:val>
                                        </p:tav>
                                        <p:tav tm="100000">
                                          <p:val>
                                            <p:strVal val="#ppt_h"/>
                                          </p:val>
                                        </p:tav>
                                      </p:tavLst>
                                    </p:anim>
                                    <p:anim calcmode="lin" valueType="num">
                                      <p:cBhvr>
                                        <p:cTn id="27" dur="500" fill="hold"/>
                                        <p:tgtEl>
                                          <p:spTgt spid="78856">
                                            <p:txEl>
                                              <p:pRg st="1" end="1"/>
                                            </p:txEl>
                                          </p:spTgt>
                                        </p:tgtEl>
                                        <p:attrNameLst>
                                          <p:attrName>style.rotation</p:attrName>
                                        </p:attrNameLst>
                                      </p:cBhvr>
                                      <p:tavLst>
                                        <p:tav tm="0">
                                          <p:val>
                                            <p:fltVal val="360"/>
                                          </p:val>
                                        </p:tav>
                                        <p:tav tm="100000">
                                          <p:val>
                                            <p:fltVal val="0"/>
                                          </p:val>
                                        </p:tav>
                                      </p:tavLst>
                                    </p:anim>
                                    <p:animEffect transition="in" filter="fade">
                                      <p:cBhvr>
                                        <p:cTn id="28" dur="500"/>
                                        <p:tgtEl>
                                          <p:spTgt spid="788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1066800"/>
            <a:ext cx="396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1/NGÀNH GIUN DẸP</a:t>
            </a:r>
            <a:endParaRPr lang="en-US" sz="2400" b="1" dirty="0">
              <a:solidFill>
                <a:srgbClr val="0000FF"/>
              </a:solidFill>
              <a:latin typeface="Times New Roman" pitchFamily="18" charset="0"/>
              <a:cs typeface="Times New Roman" pitchFamily="18" charset="0"/>
            </a:endParaRPr>
          </a:p>
        </p:txBody>
      </p:sp>
      <p:sp>
        <p:nvSpPr>
          <p:cNvPr id="50179" name="Text Box 3"/>
          <p:cNvSpPr txBox="1">
            <a:spLocks noChangeArrowheads="1"/>
          </p:cNvSpPr>
          <p:nvPr/>
        </p:nvSpPr>
        <p:spPr bwMode="auto">
          <a:xfrm>
            <a:off x="5029200" y="1828800"/>
            <a:ext cx="4038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smtClean="0">
                <a:solidFill>
                  <a:srgbClr val="0000FF"/>
                </a:solidFill>
                <a:latin typeface="Times New Roman" pitchFamily="18" charset="0"/>
                <a:cs typeface="Times New Roman" pitchFamily="18" charset="0"/>
              </a:rPr>
              <a:t>2/NGÀNH GIUN TRÒN</a:t>
            </a:r>
            <a:endParaRPr lang="en-US" sz="3200" dirty="0">
              <a:solidFill>
                <a:srgbClr val="0000FF"/>
              </a:solidFill>
              <a:latin typeface="Times New Roman" pitchFamily="18" charset="0"/>
              <a:cs typeface="Times New Roman" pitchFamily="18" charset="0"/>
            </a:endParaRPr>
          </a:p>
        </p:txBody>
      </p:sp>
      <p:sp>
        <p:nvSpPr>
          <p:cNvPr id="50180" name="Text Box 4"/>
          <p:cNvSpPr txBox="1">
            <a:spLocks noChangeArrowheads="1"/>
          </p:cNvSpPr>
          <p:nvPr/>
        </p:nvSpPr>
        <p:spPr bwMode="auto">
          <a:xfrm>
            <a:off x="1219200" y="3962400"/>
            <a:ext cx="464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rgbClr val="0000FF"/>
                </a:solidFill>
                <a:latin typeface="Times New Roman" pitchFamily="18" charset="0"/>
                <a:cs typeface="Times New Roman" pitchFamily="18" charset="0"/>
              </a:rPr>
              <a:t> </a:t>
            </a:r>
            <a:r>
              <a:rPr lang="en-US" sz="3200" b="1" dirty="0" smtClean="0">
                <a:solidFill>
                  <a:srgbClr val="0000FF"/>
                </a:solidFill>
                <a:latin typeface="Times New Roman" pitchFamily="18" charset="0"/>
                <a:cs typeface="Times New Roman" pitchFamily="18" charset="0"/>
              </a:rPr>
              <a:t>3/NGÀNH GIUN ĐỐT</a:t>
            </a:r>
            <a:endParaRPr lang="en-US" sz="2800" dirty="0">
              <a:solidFill>
                <a:srgbClr val="0000FF"/>
              </a:solidFill>
              <a:latin typeface="Times New Roman" pitchFamily="18" charset="0"/>
              <a:cs typeface="Times New Roman" pitchFamily="18" charset="0"/>
            </a:endParaRPr>
          </a:p>
        </p:txBody>
      </p:sp>
      <p:sp>
        <p:nvSpPr>
          <p:cNvPr id="50181" name="Text Box 5"/>
          <p:cNvSpPr txBox="1">
            <a:spLocks noChangeArrowheads="1"/>
          </p:cNvSpPr>
          <p:nvPr/>
        </p:nvSpPr>
        <p:spPr bwMode="auto">
          <a:xfrm>
            <a:off x="2209800" y="46482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p>
        </p:txBody>
      </p:sp>
      <p:pic>
        <p:nvPicPr>
          <p:cNvPr id="5018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438400"/>
            <a:ext cx="3352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648200"/>
            <a:ext cx="4953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52600"/>
            <a:ext cx="3810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28"/>
          <p:cNvSpPr txBox="1">
            <a:spLocks noChangeArrowheads="1"/>
          </p:cNvSpPr>
          <p:nvPr/>
        </p:nvSpPr>
        <p:spPr bwMode="auto">
          <a:xfrm>
            <a:off x="200025" y="228600"/>
            <a:ext cx="8439150" cy="707886"/>
          </a:xfrm>
          <a:prstGeom prst="rect">
            <a:avLst/>
          </a:prstGeom>
          <a:gradFill>
            <a:gsLst>
              <a:gs pos="0">
                <a:srgbClr val="FFFF99"/>
              </a:gs>
              <a:gs pos="35000">
                <a:schemeClr val="accent3">
                  <a:tint val="37000"/>
                  <a:satMod val="300000"/>
                </a:schemeClr>
              </a:gs>
              <a:gs pos="100000">
                <a:schemeClr val="accent3">
                  <a:tint val="15000"/>
                  <a:satMod val="350000"/>
                </a:schemeClr>
              </a:gs>
            </a:gsLst>
          </a:gradFill>
          <a:ln/>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50000"/>
              </a:spcBef>
              <a:defRPr/>
            </a:pPr>
            <a:r>
              <a:rPr lang="en-US" sz="4000" b="1" dirty="0" smtClean="0">
                <a:solidFill>
                  <a:srgbClr val="FF0000"/>
                </a:solidFill>
                <a:latin typeface="Times New Roman" pitchFamily="18" charset="0"/>
                <a:cs typeface="Times New Roman" pitchFamily="18" charset="0"/>
              </a:rPr>
              <a:t>CHƯƠNG III: CÁC NGÀNH GIUN</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28685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770" decel="100000"/>
                                        <p:tgtEl>
                                          <p:spTgt spid="50178"/>
                                        </p:tgtEl>
                                      </p:cBhvr>
                                    </p:animEffect>
                                    <p:animScale>
                                      <p:cBhvr>
                                        <p:cTn id="8" dur="770" decel="100000"/>
                                        <p:tgtEl>
                                          <p:spTgt spid="50178"/>
                                        </p:tgtEl>
                                      </p:cBhvr>
                                      <p:from x="10000" y="10000"/>
                                      <p:to x="200000" y="450000"/>
                                    </p:animScale>
                                    <p:animScale>
                                      <p:cBhvr>
                                        <p:cTn id="9" dur="1230" accel="100000" fill="hold">
                                          <p:stCondLst>
                                            <p:cond delay="770"/>
                                          </p:stCondLst>
                                        </p:cTn>
                                        <p:tgtEl>
                                          <p:spTgt spid="50178"/>
                                        </p:tgtEl>
                                      </p:cBhvr>
                                      <p:from x="200000" y="450000"/>
                                      <p:to x="100000" y="100000"/>
                                    </p:animScale>
                                    <p:set>
                                      <p:cBhvr>
                                        <p:cTn id="10" dur="770" fill="hold"/>
                                        <p:tgtEl>
                                          <p:spTgt spid="50178"/>
                                        </p:tgtEl>
                                        <p:attrNameLst>
                                          <p:attrName>ppt_x</p:attrName>
                                        </p:attrNameLst>
                                      </p:cBhvr>
                                      <p:to>
                                        <p:strVal val="(0.5)"/>
                                      </p:to>
                                    </p:set>
                                    <p:anim from="(0.5)" to="(#ppt_x)" calcmode="lin" valueType="num">
                                      <p:cBhvr>
                                        <p:cTn id="11" dur="1230" accel="100000" fill="hold">
                                          <p:stCondLst>
                                            <p:cond delay="770"/>
                                          </p:stCondLst>
                                        </p:cTn>
                                        <p:tgtEl>
                                          <p:spTgt spid="50178"/>
                                        </p:tgtEl>
                                        <p:attrNameLst>
                                          <p:attrName>ppt_x</p:attrName>
                                        </p:attrNameLst>
                                      </p:cBhvr>
                                    </p:anim>
                                    <p:set>
                                      <p:cBhvr>
                                        <p:cTn id="12" dur="770" fill="hold"/>
                                        <p:tgtEl>
                                          <p:spTgt spid="50178"/>
                                        </p:tgtEl>
                                        <p:attrNameLst>
                                          <p:attrName>ppt_y</p:attrName>
                                        </p:attrNameLst>
                                      </p:cBhvr>
                                      <p:to>
                                        <p:strVal val="(#ppt_y+0.4)"/>
                                      </p:to>
                                    </p:set>
                                    <p:anim from="(#ppt_y+0.4)" to="(#ppt_y)" calcmode="lin" valueType="num">
                                      <p:cBhvr>
                                        <p:cTn id="13" dur="1230" accel="100000" fill="hold">
                                          <p:stCondLst>
                                            <p:cond delay="770"/>
                                          </p:stCondLst>
                                        </p:cTn>
                                        <p:tgtEl>
                                          <p:spTgt spid="50178"/>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50184"/>
                                        </p:tgtEl>
                                        <p:attrNameLst>
                                          <p:attrName>style.visibility</p:attrName>
                                        </p:attrNameLst>
                                      </p:cBhvr>
                                      <p:to>
                                        <p:strVal val="visible"/>
                                      </p:to>
                                    </p:set>
                                    <p:animEffect transition="in" filter="fade">
                                      <p:cBhvr>
                                        <p:cTn id="16" dur="770" decel="100000"/>
                                        <p:tgtEl>
                                          <p:spTgt spid="50184"/>
                                        </p:tgtEl>
                                      </p:cBhvr>
                                    </p:animEffect>
                                    <p:animScale>
                                      <p:cBhvr>
                                        <p:cTn id="17" dur="770" decel="100000"/>
                                        <p:tgtEl>
                                          <p:spTgt spid="50184"/>
                                        </p:tgtEl>
                                      </p:cBhvr>
                                      <p:from x="10000" y="10000"/>
                                      <p:to x="200000" y="450000"/>
                                    </p:animScale>
                                    <p:animScale>
                                      <p:cBhvr>
                                        <p:cTn id="18" dur="1230" accel="100000" fill="hold">
                                          <p:stCondLst>
                                            <p:cond delay="770"/>
                                          </p:stCondLst>
                                        </p:cTn>
                                        <p:tgtEl>
                                          <p:spTgt spid="50184"/>
                                        </p:tgtEl>
                                      </p:cBhvr>
                                      <p:from x="200000" y="450000"/>
                                      <p:to x="100000" y="100000"/>
                                    </p:animScale>
                                    <p:set>
                                      <p:cBhvr>
                                        <p:cTn id="19" dur="770" fill="hold"/>
                                        <p:tgtEl>
                                          <p:spTgt spid="50184"/>
                                        </p:tgtEl>
                                        <p:attrNameLst>
                                          <p:attrName>ppt_x</p:attrName>
                                        </p:attrNameLst>
                                      </p:cBhvr>
                                      <p:to>
                                        <p:strVal val="(0.5)"/>
                                      </p:to>
                                    </p:set>
                                    <p:anim from="(0.5)" to="(#ppt_x)" calcmode="lin" valueType="num">
                                      <p:cBhvr>
                                        <p:cTn id="20" dur="1230" accel="100000" fill="hold">
                                          <p:stCondLst>
                                            <p:cond delay="770"/>
                                          </p:stCondLst>
                                        </p:cTn>
                                        <p:tgtEl>
                                          <p:spTgt spid="50184"/>
                                        </p:tgtEl>
                                        <p:attrNameLst>
                                          <p:attrName>ppt_x</p:attrName>
                                        </p:attrNameLst>
                                      </p:cBhvr>
                                    </p:anim>
                                    <p:set>
                                      <p:cBhvr>
                                        <p:cTn id="21" dur="770" fill="hold"/>
                                        <p:tgtEl>
                                          <p:spTgt spid="50184"/>
                                        </p:tgtEl>
                                        <p:attrNameLst>
                                          <p:attrName>ppt_y</p:attrName>
                                        </p:attrNameLst>
                                      </p:cBhvr>
                                      <p:to>
                                        <p:strVal val="(#ppt_y+0.4)"/>
                                      </p:to>
                                    </p:set>
                                    <p:anim from="(#ppt_y+0.4)" to="(#ppt_y)" calcmode="lin" valueType="num">
                                      <p:cBhvr>
                                        <p:cTn id="22" dur="1230" accel="100000" fill="hold">
                                          <p:stCondLst>
                                            <p:cond delay="770"/>
                                          </p:stCondLst>
                                        </p:cTn>
                                        <p:tgtEl>
                                          <p:spTgt spid="50184"/>
                                        </p:tgtEl>
                                        <p:attrNameLst>
                                          <p:attrName>ppt_y</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50179"/>
                                        </p:tgtEl>
                                        <p:attrNameLst>
                                          <p:attrName>style.visibility</p:attrName>
                                        </p:attrNameLst>
                                      </p:cBhvr>
                                      <p:to>
                                        <p:strVal val="visible"/>
                                      </p:to>
                                    </p:set>
                                    <p:animEffect transition="in" filter="wedge">
                                      <p:cBhvr>
                                        <p:cTn id="27" dur="2000"/>
                                        <p:tgtEl>
                                          <p:spTgt spid="50179"/>
                                        </p:tgtEl>
                                      </p:cBhvr>
                                    </p:animEffect>
                                  </p:childTnLst>
                                </p:cTn>
                              </p:par>
                              <p:par>
                                <p:cTn id="28" presetID="20" presetClass="entr" presetSubtype="0" fill="hold" nodeType="withEffect">
                                  <p:stCondLst>
                                    <p:cond delay="0"/>
                                  </p:stCondLst>
                                  <p:childTnLst>
                                    <p:set>
                                      <p:cBhvr>
                                        <p:cTn id="29" dur="1" fill="hold">
                                          <p:stCondLst>
                                            <p:cond delay="0"/>
                                          </p:stCondLst>
                                        </p:cTn>
                                        <p:tgtEl>
                                          <p:spTgt spid="50182"/>
                                        </p:tgtEl>
                                        <p:attrNameLst>
                                          <p:attrName>style.visibility</p:attrName>
                                        </p:attrNameLst>
                                      </p:cBhvr>
                                      <p:to>
                                        <p:strVal val="visible"/>
                                      </p:to>
                                    </p:set>
                                    <p:animEffect transition="in" filter="wedge">
                                      <p:cBhvr>
                                        <p:cTn id="30" dur="2000"/>
                                        <p:tgtEl>
                                          <p:spTgt spid="5018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50180"/>
                                        </p:tgtEl>
                                        <p:attrNameLst>
                                          <p:attrName>style.visibility</p:attrName>
                                        </p:attrNameLst>
                                      </p:cBhvr>
                                      <p:to>
                                        <p:strVal val="visible"/>
                                      </p:to>
                                    </p:set>
                                    <p:anim calcmode="lin" valueType="num">
                                      <p:cBhvr>
                                        <p:cTn id="35" dur="1000" fill="hold"/>
                                        <p:tgtEl>
                                          <p:spTgt spid="50180"/>
                                        </p:tgtEl>
                                        <p:attrNameLst>
                                          <p:attrName>ppt_w</p:attrName>
                                        </p:attrNameLst>
                                      </p:cBhvr>
                                      <p:tavLst>
                                        <p:tav tm="0">
                                          <p:val>
                                            <p:fltVal val="0"/>
                                          </p:val>
                                        </p:tav>
                                        <p:tav tm="100000">
                                          <p:val>
                                            <p:strVal val="#ppt_w"/>
                                          </p:val>
                                        </p:tav>
                                      </p:tavLst>
                                    </p:anim>
                                    <p:anim calcmode="lin" valueType="num">
                                      <p:cBhvr>
                                        <p:cTn id="36" dur="1000" fill="hold"/>
                                        <p:tgtEl>
                                          <p:spTgt spid="50180"/>
                                        </p:tgtEl>
                                        <p:attrNameLst>
                                          <p:attrName>ppt_h</p:attrName>
                                        </p:attrNameLst>
                                      </p:cBhvr>
                                      <p:tavLst>
                                        <p:tav tm="0">
                                          <p:val>
                                            <p:fltVal val="0"/>
                                          </p:val>
                                        </p:tav>
                                        <p:tav tm="100000">
                                          <p:val>
                                            <p:strVal val="#ppt_h"/>
                                          </p:val>
                                        </p:tav>
                                      </p:tavLst>
                                    </p:anim>
                                    <p:anim calcmode="lin" valueType="num">
                                      <p:cBhvr>
                                        <p:cTn id="37" dur="1000" fill="hold"/>
                                        <p:tgtEl>
                                          <p:spTgt spid="50180"/>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50180"/>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nodeType="withEffect">
                                  <p:stCondLst>
                                    <p:cond delay="0"/>
                                  </p:stCondLst>
                                  <p:childTnLst>
                                    <p:set>
                                      <p:cBhvr>
                                        <p:cTn id="40" dur="1" fill="hold">
                                          <p:stCondLst>
                                            <p:cond delay="0"/>
                                          </p:stCondLst>
                                        </p:cTn>
                                        <p:tgtEl>
                                          <p:spTgt spid="50183"/>
                                        </p:tgtEl>
                                        <p:attrNameLst>
                                          <p:attrName>style.visibility</p:attrName>
                                        </p:attrNameLst>
                                      </p:cBhvr>
                                      <p:to>
                                        <p:strVal val="visible"/>
                                      </p:to>
                                    </p:set>
                                    <p:anim calcmode="lin" valueType="num">
                                      <p:cBhvr>
                                        <p:cTn id="41" dur="1000" fill="hold"/>
                                        <p:tgtEl>
                                          <p:spTgt spid="50183"/>
                                        </p:tgtEl>
                                        <p:attrNameLst>
                                          <p:attrName>ppt_w</p:attrName>
                                        </p:attrNameLst>
                                      </p:cBhvr>
                                      <p:tavLst>
                                        <p:tav tm="0">
                                          <p:val>
                                            <p:fltVal val="0"/>
                                          </p:val>
                                        </p:tav>
                                        <p:tav tm="100000">
                                          <p:val>
                                            <p:strVal val="#ppt_w"/>
                                          </p:val>
                                        </p:tav>
                                      </p:tavLst>
                                    </p:anim>
                                    <p:anim calcmode="lin" valueType="num">
                                      <p:cBhvr>
                                        <p:cTn id="42" dur="1000" fill="hold"/>
                                        <p:tgtEl>
                                          <p:spTgt spid="50183"/>
                                        </p:tgtEl>
                                        <p:attrNameLst>
                                          <p:attrName>ppt_h</p:attrName>
                                        </p:attrNameLst>
                                      </p:cBhvr>
                                      <p:tavLst>
                                        <p:tav tm="0">
                                          <p:val>
                                            <p:fltVal val="0"/>
                                          </p:val>
                                        </p:tav>
                                        <p:tav tm="100000">
                                          <p:val>
                                            <p:strVal val="#ppt_h"/>
                                          </p:val>
                                        </p:tav>
                                      </p:tavLst>
                                    </p:anim>
                                    <p:anim calcmode="lin" valueType="num">
                                      <p:cBhvr>
                                        <p:cTn id="43" dur="1000" fill="hold"/>
                                        <p:tgtEl>
                                          <p:spTgt spid="50183"/>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501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p:bldP spid="5018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a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WordArt 5"/>
          <p:cNvSpPr>
            <a:spLocks noChangeArrowheads="1" noChangeShapeType="1" noTextEdit="1"/>
          </p:cNvSpPr>
          <p:nvPr/>
        </p:nvSpPr>
        <p:spPr bwMode="auto">
          <a:xfrm>
            <a:off x="3048000" y="1447800"/>
            <a:ext cx="3362325" cy="447675"/>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2800" i="1" kern="10" dirty="0" smtClean="0">
                <a:ln w="9525">
                  <a:solidFill>
                    <a:srgbClr val="FF00FF"/>
                  </a:solidFill>
                  <a:round/>
                  <a:headEnd/>
                  <a:tailEnd/>
                </a:ln>
                <a:solidFill>
                  <a:srgbClr val="0070C0"/>
                </a:solidFill>
                <a:latin typeface="Times New Roman" pitchFamily="18" charset="0"/>
                <a:cs typeface="Times New Roman" pitchFamily="18" charset="0"/>
              </a:rPr>
              <a:t>HOẠT ĐỘNG NỐI TIẾP</a:t>
            </a:r>
            <a:endParaRPr lang="en-US" sz="2800" i="1" kern="10" dirty="0">
              <a:ln w="9525">
                <a:solidFill>
                  <a:srgbClr val="FF00FF"/>
                </a:solidFill>
                <a:round/>
                <a:headEnd/>
                <a:tailEnd/>
              </a:ln>
              <a:solidFill>
                <a:srgbClr val="0070C0"/>
              </a:solidFill>
              <a:latin typeface="VNI-Times"/>
            </a:endParaRPr>
          </a:p>
        </p:txBody>
      </p:sp>
      <p:sp>
        <p:nvSpPr>
          <p:cNvPr id="24582" name="Text Box 6"/>
          <p:cNvSpPr txBox="1">
            <a:spLocks noChangeArrowheads="1"/>
          </p:cNvSpPr>
          <p:nvPr/>
        </p:nvSpPr>
        <p:spPr bwMode="auto">
          <a:xfrm>
            <a:off x="1447800" y="2438400"/>
            <a:ext cx="6705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ct val="0"/>
              </a:spcBef>
              <a:spcAft>
                <a:spcPct val="0"/>
              </a:spcAft>
            </a:pPr>
            <a:r>
              <a:rPr lang="en-US" altLang="vi-VN" sz="3000" b="1" dirty="0" smtClean="0">
                <a:solidFill>
                  <a:srgbClr val="FF6699"/>
                </a:solidFill>
                <a:latin typeface="Times New Roman" pitchFamily="18" charset="0"/>
                <a:cs typeface="Times New Roman" pitchFamily="18" charset="0"/>
                <a:sym typeface="Wingdings" pitchFamily="2" charset="2"/>
              </a:rPr>
              <a:t> </a:t>
            </a:r>
            <a:r>
              <a:rPr lang="en-US" altLang="vi-VN" sz="3000" b="1" i="1" dirty="0" err="1" smtClean="0">
                <a:solidFill>
                  <a:srgbClr val="0070C0"/>
                </a:solidFill>
                <a:latin typeface="Times New Roman" pitchFamily="18" charset="0"/>
                <a:cs typeface="Times New Roman" pitchFamily="18" charset="0"/>
              </a:rPr>
              <a:t>Học</a:t>
            </a:r>
            <a:r>
              <a:rPr lang="en-US" altLang="vi-VN" sz="3000" b="1" i="1" dirty="0" smtClean="0">
                <a:solidFill>
                  <a:srgbClr val="0070C0"/>
                </a:solidFill>
                <a:latin typeface="Times New Roman" pitchFamily="18" charset="0"/>
                <a:cs typeface="Times New Roman" pitchFamily="18" charset="0"/>
              </a:rPr>
              <a:t> </a:t>
            </a:r>
            <a:r>
              <a:rPr lang="en-US" altLang="vi-VN" sz="3000" b="1" i="1" dirty="0" err="1" smtClean="0">
                <a:solidFill>
                  <a:srgbClr val="0070C0"/>
                </a:solidFill>
                <a:latin typeface="Times New Roman" pitchFamily="18" charset="0"/>
                <a:cs typeface="Times New Roman" pitchFamily="18" charset="0"/>
              </a:rPr>
              <a:t>bài</a:t>
            </a:r>
            <a:r>
              <a:rPr lang="en-US" altLang="vi-VN" sz="3000" b="1" i="1" dirty="0" smtClean="0">
                <a:solidFill>
                  <a:srgbClr val="0070C0"/>
                </a:solidFill>
                <a:latin typeface="Times New Roman" pitchFamily="18" charset="0"/>
                <a:cs typeface="Times New Roman" pitchFamily="18" charset="0"/>
              </a:rPr>
              <a:t> </a:t>
            </a:r>
            <a:r>
              <a:rPr lang="en-US" altLang="vi-VN" sz="3000" b="1" i="1" dirty="0" err="1" smtClean="0">
                <a:solidFill>
                  <a:srgbClr val="0070C0"/>
                </a:solidFill>
                <a:latin typeface="Times New Roman" pitchFamily="18" charset="0"/>
                <a:cs typeface="Times New Roman" pitchFamily="18" charset="0"/>
              </a:rPr>
              <a:t>và</a:t>
            </a:r>
            <a:r>
              <a:rPr lang="en-US" altLang="vi-VN" sz="3000" b="1" i="1" dirty="0" smtClean="0">
                <a:solidFill>
                  <a:srgbClr val="0070C0"/>
                </a:solidFill>
                <a:latin typeface="Times New Roman" pitchFamily="18" charset="0"/>
                <a:cs typeface="Times New Roman" pitchFamily="18" charset="0"/>
              </a:rPr>
              <a:t> </a:t>
            </a:r>
            <a:r>
              <a:rPr lang="en-US" altLang="vi-VN" sz="3000" b="1" i="1" dirty="0" err="1" smtClean="0">
                <a:solidFill>
                  <a:srgbClr val="0070C0"/>
                </a:solidFill>
                <a:latin typeface="Times New Roman" pitchFamily="18" charset="0"/>
                <a:cs typeface="Times New Roman" pitchFamily="18" charset="0"/>
              </a:rPr>
              <a:t>trả</a:t>
            </a:r>
            <a:r>
              <a:rPr lang="en-US" altLang="vi-VN" sz="3000" b="1" i="1" dirty="0" smtClean="0">
                <a:solidFill>
                  <a:srgbClr val="0070C0"/>
                </a:solidFill>
                <a:latin typeface="Times New Roman" pitchFamily="18" charset="0"/>
                <a:cs typeface="Times New Roman" pitchFamily="18" charset="0"/>
              </a:rPr>
              <a:t> </a:t>
            </a:r>
            <a:r>
              <a:rPr lang="en-US" altLang="vi-VN" sz="3000" b="1" i="1" dirty="0" err="1" smtClean="0">
                <a:solidFill>
                  <a:srgbClr val="0070C0"/>
                </a:solidFill>
                <a:latin typeface="Times New Roman" pitchFamily="18" charset="0"/>
                <a:cs typeface="Times New Roman" pitchFamily="18" charset="0"/>
              </a:rPr>
              <a:t>lời</a:t>
            </a:r>
            <a:r>
              <a:rPr lang="en-US" altLang="vi-VN" sz="3000" b="1" i="1" dirty="0" smtClean="0">
                <a:solidFill>
                  <a:srgbClr val="0070C0"/>
                </a:solidFill>
                <a:latin typeface="Times New Roman" pitchFamily="18" charset="0"/>
                <a:cs typeface="Times New Roman" pitchFamily="18" charset="0"/>
              </a:rPr>
              <a:t> </a:t>
            </a:r>
            <a:r>
              <a:rPr lang="en-US" altLang="vi-VN" sz="3000" b="1" i="1" dirty="0" err="1" smtClean="0">
                <a:solidFill>
                  <a:srgbClr val="0070C0"/>
                </a:solidFill>
                <a:latin typeface="Times New Roman" pitchFamily="18" charset="0"/>
                <a:cs typeface="Times New Roman" pitchFamily="18" charset="0"/>
              </a:rPr>
              <a:t>câu</a:t>
            </a:r>
            <a:r>
              <a:rPr lang="en-US" altLang="vi-VN" sz="3000" b="1" i="1" dirty="0" smtClean="0">
                <a:solidFill>
                  <a:srgbClr val="0070C0"/>
                </a:solidFill>
                <a:latin typeface="Times New Roman" pitchFamily="18" charset="0"/>
                <a:cs typeface="Times New Roman" pitchFamily="18" charset="0"/>
              </a:rPr>
              <a:t> </a:t>
            </a:r>
            <a:r>
              <a:rPr lang="en-US" altLang="vi-VN" sz="3000" b="1" i="1" dirty="0" err="1" smtClean="0">
                <a:solidFill>
                  <a:srgbClr val="0070C0"/>
                </a:solidFill>
                <a:latin typeface="Times New Roman" pitchFamily="18" charset="0"/>
                <a:cs typeface="Times New Roman" pitchFamily="18" charset="0"/>
              </a:rPr>
              <a:t>hỏi</a:t>
            </a:r>
            <a:r>
              <a:rPr lang="en-US" altLang="vi-VN" sz="3000" b="1" i="1" dirty="0" smtClean="0">
                <a:solidFill>
                  <a:srgbClr val="0070C0"/>
                </a:solidFill>
                <a:latin typeface="Times New Roman" pitchFamily="18" charset="0"/>
                <a:cs typeface="Times New Roman" pitchFamily="18" charset="0"/>
              </a:rPr>
              <a:t> SGK.</a:t>
            </a:r>
          </a:p>
          <a:p>
            <a:pPr algn="just" eaLnBrk="1" fontAlgn="base" hangingPunct="1">
              <a:spcBef>
                <a:spcPct val="0"/>
              </a:spcBef>
              <a:spcAft>
                <a:spcPct val="0"/>
              </a:spcAft>
            </a:pPr>
            <a:r>
              <a:rPr lang="en-US" altLang="vi-VN" sz="3000" b="1" i="1" dirty="0" smtClean="0">
                <a:solidFill>
                  <a:srgbClr val="0070C0"/>
                </a:solidFill>
                <a:latin typeface="Times New Roman" pitchFamily="18" charset="0"/>
                <a:cs typeface="Times New Roman" pitchFamily="18" charset="0"/>
              </a:rPr>
              <a:t>- </a:t>
            </a:r>
            <a:r>
              <a:rPr lang="en-US" altLang="vi-VN" sz="3000" b="1" i="1" dirty="0" err="1" smtClean="0">
                <a:solidFill>
                  <a:srgbClr val="0070C0"/>
                </a:solidFill>
                <a:latin typeface="Times New Roman" pitchFamily="18" charset="0"/>
                <a:cs typeface="Times New Roman" pitchFamily="18" charset="0"/>
              </a:rPr>
              <a:t>Đọc</a:t>
            </a:r>
            <a:r>
              <a:rPr lang="en-US" altLang="vi-VN" sz="3000" b="1" i="1" dirty="0" smtClean="0">
                <a:solidFill>
                  <a:srgbClr val="0070C0"/>
                </a:solidFill>
                <a:latin typeface="Times New Roman" pitchFamily="18" charset="0"/>
                <a:cs typeface="Times New Roman" pitchFamily="18" charset="0"/>
              </a:rPr>
              <a:t> </a:t>
            </a:r>
            <a:r>
              <a:rPr lang="en-US" altLang="vi-VN" sz="3000" b="1" i="1" dirty="0" err="1" smtClean="0">
                <a:solidFill>
                  <a:srgbClr val="0070C0"/>
                </a:solidFill>
                <a:latin typeface="Times New Roman" pitchFamily="18" charset="0"/>
                <a:cs typeface="Times New Roman" pitchFamily="18" charset="0"/>
              </a:rPr>
              <a:t>mục</a:t>
            </a:r>
            <a:r>
              <a:rPr lang="en-US" altLang="vi-VN" sz="3000" b="1" i="1" dirty="0" smtClean="0">
                <a:solidFill>
                  <a:srgbClr val="0070C0"/>
                </a:solidFill>
                <a:latin typeface="Times New Roman" pitchFamily="18" charset="0"/>
                <a:cs typeface="Times New Roman" pitchFamily="18" charset="0"/>
              </a:rPr>
              <a:t> “</a:t>
            </a:r>
            <a:r>
              <a:rPr lang="en-US" altLang="vi-VN" sz="3000" b="1" i="1" dirty="0" err="1" smtClean="0">
                <a:solidFill>
                  <a:srgbClr val="0070C0"/>
                </a:solidFill>
                <a:latin typeface="Times New Roman" pitchFamily="18" charset="0"/>
                <a:cs typeface="Times New Roman" pitchFamily="18" charset="0"/>
              </a:rPr>
              <a:t>Em</a:t>
            </a:r>
            <a:r>
              <a:rPr lang="en-US" altLang="vi-VN" sz="3000" b="1" i="1" dirty="0" smtClean="0">
                <a:solidFill>
                  <a:srgbClr val="0070C0"/>
                </a:solidFill>
                <a:latin typeface="Times New Roman" pitchFamily="18" charset="0"/>
                <a:cs typeface="Times New Roman" pitchFamily="18" charset="0"/>
              </a:rPr>
              <a:t> </a:t>
            </a:r>
            <a:r>
              <a:rPr lang="en-US" altLang="vi-VN" sz="3000" b="1" i="1" dirty="0" err="1" smtClean="0">
                <a:solidFill>
                  <a:srgbClr val="0070C0"/>
                </a:solidFill>
                <a:latin typeface="Times New Roman" pitchFamily="18" charset="0"/>
                <a:cs typeface="Times New Roman" pitchFamily="18" charset="0"/>
              </a:rPr>
              <a:t>có</a:t>
            </a:r>
            <a:r>
              <a:rPr lang="en-US" altLang="vi-VN" sz="3000" b="1" i="1" dirty="0" smtClean="0">
                <a:solidFill>
                  <a:srgbClr val="0070C0"/>
                </a:solidFill>
                <a:latin typeface="Times New Roman" pitchFamily="18" charset="0"/>
                <a:cs typeface="Times New Roman" pitchFamily="18" charset="0"/>
              </a:rPr>
              <a:t> </a:t>
            </a:r>
            <a:r>
              <a:rPr lang="en-US" altLang="vi-VN" sz="3000" b="1" i="1" dirty="0" err="1" smtClean="0">
                <a:solidFill>
                  <a:srgbClr val="0070C0"/>
                </a:solidFill>
                <a:latin typeface="Times New Roman" pitchFamily="18" charset="0"/>
                <a:cs typeface="Times New Roman" pitchFamily="18" charset="0"/>
              </a:rPr>
              <a:t>biết</a:t>
            </a:r>
            <a:r>
              <a:rPr lang="en-US" altLang="vi-VN" sz="3000" b="1" i="1" dirty="0" smtClean="0">
                <a:solidFill>
                  <a:srgbClr val="0070C0"/>
                </a:solidFill>
                <a:latin typeface="Times New Roman" pitchFamily="18" charset="0"/>
                <a:cs typeface="Times New Roman" pitchFamily="18" charset="0"/>
              </a:rPr>
              <a:t>”.</a:t>
            </a:r>
          </a:p>
          <a:p>
            <a:pPr algn="just" eaLnBrk="1" fontAlgn="base" hangingPunct="1">
              <a:spcBef>
                <a:spcPct val="0"/>
              </a:spcBef>
              <a:spcAft>
                <a:spcPct val="0"/>
              </a:spcAft>
            </a:pPr>
            <a:r>
              <a:rPr lang="en-US" altLang="vi-VN" sz="3000" b="1" i="1" dirty="0" smtClean="0">
                <a:solidFill>
                  <a:srgbClr val="0070C0"/>
                </a:solidFill>
                <a:latin typeface="Times New Roman" pitchFamily="18" charset="0"/>
                <a:cs typeface="Times New Roman" pitchFamily="18" charset="0"/>
              </a:rPr>
              <a:t>- </a:t>
            </a:r>
            <a:r>
              <a:rPr lang="en-US" altLang="vi-VN" sz="3000" b="1" i="1" dirty="0" err="1" smtClean="0">
                <a:solidFill>
                  <a:srgbClr val="0070C0"/>
                </a:solidFill>
                <a:latin typeface="Times New Roman" pitchFamily="18" charset="0"/>
                <a:cs typeface="Times New Roman" pitchFamily="18" charset="0"/>
              </a:rPr>
              <a:t>Nghiên</a:t>
            </a:r>
            <a:r>
              <a:rPr lang="en-US" altLang="vi-VN" sz="3000" b="1" i="1" dirty="0" smtClean="0">
                <a:solidFill>
                  <a:srgbClr val="0070C0"/>
                </a:solidFill>
                <a:latin typeface="Times New Roman" pitchFamily="18" charset="0"/>
                <a:cs typeface="Times New Roman" pitchFamily="18" charset="0"/>
              </a:rPr>
              <a:t> </a:t>
            </a:r>
            <a:r>
              <a:rPr lang="en-US" altLang="vi-VN" sz="3000" b="1" i="1" dirty="0" err="1" smtClean="0">
                <a:solidFill>
                  <a:srgbClr val="0070C0"/>
                </a:solidFill>
                <a:latin typeface="Times New Roman" pitchFamily="18" charset="0"/>
                <a:cs typeface="Times New Roman" pitchFamily="18" charset="0"/>
              </a:rPr>
              <a:t>cứu</a:t>
            </a:r>
            <a:r>
              <a:rPr lang="en-US" altLang="vi-VN" sz="3000" b="1" i="1" dirty="0" smtClean="0">
                <a:solidFill>
                  <a:srgbClr val="0070C0"/>
                </a:solidFill>
                <a:latin typeface="Times New Roman" pitchFamily="18" charset="0"/>
                <a:cs typeface="Times New Roman" pitchFamily="18" charset="0"/>
              </a:rPr>
              <a:t> </a:t>
            </a:r>
            <a:r>
              <a:rPr lang="en-US" altLang="vi-VN" sz="3000" b="1" i="1" dirty="0" err="1" smtClean="0">
                <a:solidFill>
                  <a:srgbClr val="0070C0"/>
                </a:solidFill>
                <a:latin typeface="Times New Roman" pitchFamily="18" charset="0"/>
                <a:cs typeface="Times New Roman" pitchFamily="18" charset="0"/>
              </a:rPr>
              <a:t>trước</a:t>
            </a:r>
            <a:r>
              <a:rPr lang="en-US" altLang="vi-VN" sz="3000" b="1" i="1" dirty="0" smtClean="0">
                <a:solidFill>
                  <a:srgbClr val="0070C0"/>
                </a:solidFill>
                <a:latin typeface="Times New Roman" pitchFamily="18" charset="0"/>
                <a:cs typeface="Times New Roman" pitchFamily="18" charset="0"/>
              </a:rPr>
              <a:t> </a:t>
            </a:r>
            <a:r>
              <a:rPr lang="vi-VN" altLang="vi-VN" sz="3000" b="1" i="1" dirty="0" smtClean="0">
                <a:solidFill>
                  <a:srgbClr val="0070C0"/>
                </a:solidFill>
                <a:latin typeface="Times New Roman" pitchFamily="18" charset="0"/>
                <a:cs typeface="Times New Roman" pitchFamily="18" charset="0"/>
              </a:rPr>
              <a:t>chủ đề </a:t>
            </a:r>
            <a:r>
              <a:rPr lang="en-US" altLang="vi-VN" sz="3000" b="1" i="1" dirty="0" err="1" smtClean="0">
                <a:solidFill>
                  <a:srgbClr val="0070C0"/>
                </a:solidFill>
                <a:latin typeface="Times New Roman" pitchFamily="18" charset="0"/>
                <a:cs typeface="Times New Roman" pitchFamily="18" charset="0"/>
              </a:rPr>
              <a:t>giun</a:t>
            </a:r>
            <a:r>
              <a:rPr lang="en-US" altLang="vi-VN" sz="3000" b="1" i="1" dirty="0" smtClean="0">
                <a:solidFill>
                  <a:srgbClr val="0070C0"/>
                </a:solidFill>
                <a:latin typeface="Times New Roman" pitchFamily="18" charset="0"/>
                <a:cs typeface="Times New Roman" pitchFamily="18" charset="0"/>
              </a:rPr>
              <a:t> </a:t>
            </a:r>
            <a:r>
              <a:rPr lang="vi-VN" altLang="vi-VN" sz="3000" b="1" i="1" dirty="0" smtClean="0">
                <a:solidFill>
                  <a:srgbClr val="0070C0"/>
                </a:solidFill>
                <a:latin typeface="Times New Roman" pitchFamily="18" charset="0"/>
                <a:cs typeface="Times New Roman" pitchFamily="18" charset="0"/>
              </a:rPr>
              <a:t>tròn.</a:t>
            </a:r>
            <a:endParaRPr lang="en-US" altLang="vi-VN" sz="3000" b="1" i="1" dirty="0" smtClean="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27716257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p:cTn id="7" dur="1000" fill="hold"/>
                                        <p:tgtEl>
                                          <p:spTgt spid="24581"/>
                                        </p:tgtEl>
                                        <p:attrNameLst>
                                          <p:attrName>ppt_w</p:attrName>
                                        </p:attrNameLst>
                                      </p:cBhvr>
                                      <p:tavLst>
                                        <p:tav tm="0">
                                          <p:val>
                                            <p:fltVal val="0"/>
                                          </p:val>
                                        </p:tav>
                                        <p:tav tm="100000">
                                          <p:val>
                                            <p:strVal val="#ppt_w"/>
                                          </p:val>
                                        </p:tav>
                                      </p:tavLst>
                                    </p:anim>
                                    <p:anim calcmode="lin" valueType="num">
                                      <p:cBhvr>
                                        <p:cTn id="8" dur="1000" fill="hold"/>
                                        <p:tgtEl>
                                          <p:spTgt spid="24581"/>
                                        </p:tgtEl>
                                        <p:attrNameLst>
                                          <p:attrName>ppt_h</p:attrName>
                                        </p:attrNameLst>
                                      </p:cBhvr>
                                      <p:tavLst>
                                        <p:tav tm="0">
                                          <p:val>
                                            <p:fltVal val="0"/>
                                          </p:val>
                                        </p:tav>
                                        <p:tav tm="100000">
                                          <p:val>
                                            <p:strVal val="#ppt_h"/>
                                          </p:val>
                                        </p:tav>
                                      </p:tavLst>
                                    </p:anim>
                                    <p:anim calcmode="lin" valueType="num">
                                      <p:cBhvr>
                                        <p:cTn id="9" dur="1000" fill="hold"/>
                                        <p:tgtEl>
                                          <p:spTgt spid="2458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58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24582"/>
                                        </p:tgtEl>
                                        <p:attrNameLst>
                                          <p:attrName>style.visibility</p:attrName>
                                        </p:attrNameLst>
                                      </p:cBhvr>
                                      <p:to>
                                        <p:strVal val="visible"/>
                                      </p:to>
                                    </p:set>
                                    <p:animEffect transition="in" filter="fade">
                                      <p:cBhvr>
                                        <p:cTn id="15" dur="1000"/>
                                        <p:tgtEl>
                                          <p:spTgt spid="24582"/>
                                        </p:tgtEl>
                                      </p:cBhvr>
                                    </p:animEffect>
                                    <p:anim calcmode="lin" valueType="num">
                                      <p:cBhvr>
                                        <p:cTn id="16" dur="1000" fill="hold"/>
                                        <p:tgtEl>
                                          <p:spTgt spid="24582"/>
                                        </p:tgtEl>
                                        <p:attrNameLst>
                                          <p:attrName>ppt_x</p:attrName>
                                        </p:attrNameLst>
                                      </p:cBhvr>
                                      <p:tavLst>
                                        <p:tav tm="0">
                                          <p:val>
                                            <p:strVal val="#ppt_x"/>
                                          </p:val>
                                        </p:tav>
                                        <p:tav tm="100000">
                                          <p:val>
                                            <p:strVal val="#ppt_x"/>
                                          </p:val>
                                        </p:tav>
                                      </p:tavLst>
                                    </p:anim>
                                    <p:anim calcmode="lin" valueType="num">
                                      <p:cBhvr>
                                        <p:cTn id="17" dur="1000" fill="hold"/>
                                        <p:tgtEl>
                                          <p:spTgt spid="245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rot="1131976">
            <a:off x="3429000" y="4495800"/>
            <a:ext cx="2362200" cy="1600200"/>
            <a:chOff x="669" y="2064"/>
            <a:chExt cx="675" cy="503"/>
          </a:xfrm>
        </p:grpSpPr>
        <p:pic>
          <p:nvPicPr>
            <p:cNvPr id="36880" name="Picture 3"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5" y="2064"/>
              <a:ext cx="377"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4" descr="HOA N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9" y="2112"/>
              <a:ext cx="675"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5"/>
          <p:cNvGrpSpPr>
            <a:grpSpLocks/>
          </p:cNvGrpSpPr>
          <p:nvPr/>
        </p:nvGrpSpPr>
        <p:grpSpPr bwMode="auto">
          <a:xfrm rot="-9039448">
            <a:off x="-381000" y="685800"/>
            <a:ext cx="8382000" cy="6248400"/>
            <a:chOff x="480" y="192"/>
            <a:chExt cx="4176" cy="3120"/>
          </a:xfrm>
        </p:grpSpPr>
        <p:sp>
          <p:nvSpPr>
            <p:cNvPr id="36877" name="Oval 6"/>
            <p:cNvSpPr>
              <a:spLocks noChangeArrowheads="1"/>
            </p:cNvSpPr>
            <p:nvPr/>
          </p:nvSpPr>
          <p:spPr bwMode="auto">
            <a:xfrm>
              <a:off x="2596" y="192"/>
              <a:ext cx="480" cy="480"/>
            </a:xfrm>
            <a:prstGeom prst="ellipse">
              <a:avLst/>
            </a:prstGeom>
            <a:gradFill rotWithShape="0">
              <a:gsLst>
                <a:gs pos="0">
                  <a:srgbClr val="FFFF00"/>
                </a:gs>
                <a:gs pos="100000">
                  <a:srgbClr val="FF9933"/>
                </a:gs>
              </a:gsLst>
              <a:path path="rect">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endParaRPr lang="en-GB"/>
            </a:p>
          </p:txBody>
        </p:sp>
        <p:sp>
          <p:nvSpPr>
            <p:cNvPr id="36878" name="Oval 7"/>
            <p:cNvSpPr>
              <a:spLocks noChangeArrowheads="1"/>
            </p:cNvSpPr>
            <p:nvPr/>
          </p:nvSpPr>
          <p:spPr bwMode="auto">
            <a:xfrm>
              <a:off x="480" y="2784"/>
              <a:ext cx="576" cy="528"/>
            </a:xfrm>
            <a:prstGeom prst="ellipse">
              <a:avLst/>
            </a:prstGeom>
            <a:gradFill rotWithShape="0">
              <a:gsLst>
                <a:gs pos="0">
                  <a:srgbClr val="CC00CC"/>
                </a:gs>
                <a:gs pos="100000">
                  <a:srgbClr val="FF9933"/>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endParaRPr lang="en-GB"/>
            </a:p>
          </p:txBody>
        </p:sp>
        <p:sp>
          <p:nvSpPr>
            <p:cNvPr id="36879" name="Oval 8"/>
            <p:cNvSpPr>
              <a:spLocks noChangeArrowheads="1"/>
            </p:cNvSpPr>
            <p:nvPr/>
          </p:nvSpPr>
          <p:spPr bwMode="auto">
            <a:xfrm>
              <a:off x="4128" y="2448"/>
              <a:ext cx="528" cy="528"/>
            </a:xfrm>
            <a:prstGeom prst="ellipse">
              <a:avLst/>
            </a:prstGeom>
            <a:gradFill rotWithShape="0">
              <a:gsLst>
                <a:gs pos="0">
                  <a:srgbClr val="339966"/>
                </a:gs>
                <a:gs pos="100000">
                  <a:srgbClr val="33CCFF"/>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rot="10800000" wrap="none" anchor="ctr"/>
            <a:lstStyle/>
            <a:p>
              <a:pPr algn="ctr" eaLnBrk="0" hangingPunct="0"/>
              <a:endParaRPr lang="en-US">
                <a:solidFill>
                  <a:srgbClr val="33CCFF"/>
                </a:solidFill>
                <a:latin typeface="Times New Roman" pitchFamily="18" charset="0"/>
              </a:endParaRPr>
            </a:p>
          </p:txBody>
        </p:sp>
      </p:grpSp>
      <p:sp>
        <p:nvSpPr>
          <p:cNvPr id="41993" name="Oval 9"/>
          <p:cNvSpPr>
            <a:spLocks noChangeArrowheads="1"/>
          </p:cNvSpPr>
          <p:nvPr/>
        </p:nvSpPr>
        <p:spPr bwMode="auto">
          <a:xfrm>
            <a:off x="4419600" y="3657600"/>
            <a:ext cx="304800" cy="457200"/>
          </a:xfrm>
          <a:prstGeom prst="ellipse">
            <a:avLst/>
          </a:prstGeom>
          <a:gradFill rotWithShape="0">
            <a:gsLst>
              <a:gs pos="0">
                <a:srgbClr val="CC00CC"/>
              </a:gs>
              <a:gs pos="100000">
                <a:srgbClr val="FFFFCC"/>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endParaRPr lang="en-GB"/>
          </a:p>
        </p:txBody>
      </p:sp>
      <p:sp>
        <p:nvSpPr>
          <p:cNvPr id="41994" name="Oval 10"/>
          <p:cNvSpPr>
            <a:spLocks noChangeArrowheads="1"/>
          </p:cNvSpPr>
          <p:nvPr/>
        </p:nvSpPr>
        <p:spPr bwMode="auto">
          <a:xfrm>
            <a:off x="4800600" y="4038600"/>
            <a:ext cx="304800" cy="457200"/>
          </a:xfrm>
          <a:prstGeom prst="ellipse">
            <a:avLst/>
          </a:prstGeom>
          <a:gradFill rotWithShape="0">
            <a:gsLst>
              <a:gs pos="0">
                <a:srgbClr val="CC00CC"/>
              </a:gs>
              <a:gs pos="100000">
                <a:srgbClr val="FFFFCC"/>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endParaRPr lang="en-GB"/>
          </a:p>
        </p:txBody>
      </p:sp>
      <p:pic>
        <p:nvPicPr>
          <p:cNvPr id="36870" name="Picture 11"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9900" y="4591050"/>
            <a:ext cx="20002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6" name="Oval 12"/>
          <p:cNvSpPr>
            <a:spLocks noChangeArrowheads="1"/>
          </p:cNvSpPr>
          <p:nvPr/>
        </p:nvSpPr>
        <p:spPr bwMode="auto">
          <a:xfrm>
            <a:off x="7648575" y="4876800"/>
            <a:ext cx="457200" cy="533400"/>
          </a:xfrm>
          <a:prstGeom prst="ellipse">
            <a:avLst/>
          </a:prstGeom>
          <a:gradFill rotWithShape="0">
            <a:gsLst>
              <a:gs pos="0">
                <a:srgbClr val="FF0000"/>
              </a:gs>
              <a:gs pos="100000">
                <a:srgbClr val="CC66FF"/>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pPr algn="ctr" eaLnBrk="0" hangingPunct="0"/>
            <a:endParaRPr lang="en-US">
              <a:solidFill>
                <a:srgbClr val="33CCFF"/>
              </a:solidFill>
              <a:latin typeface="Times New Roman" pitchFamily="18" charset="0"/>
            </a:endParaRPr>
          </a:p>
        </p:txBody>
      </p:sp>
      <p:sp>
        <p:nvSpPr>
          <p:cNvPr id="41997" name="Oval 13"/>
          <p:cNvSpPr>
            <a:spLocks noChangeArrowheads="1"/>
          </p:cNvSpPr>
          <p:nvPr/>
        </p:nvSpPr>
        <p:spPr bwMode="auto">
          <a:xfrm>
            <a:off x="381000" y="990600"/>
            <a:ext cx="304800" cy="457200"/>
          </a:xfrm>
          <a:prstGeom prst="ellipse">
            <a:avLst/>
          </a:prstGeom>
          <a:gradFill rotWithShape="0">
            <a:gsLst>
              <a:gs pos="0">
                <a:srgbClr val="FFFF00"/>
              </a:gs>
              <a:gs pos="100000">
                <a:srgbClr val="CC00CC">
                  <a:alpha val="85999"/>
                </a:srgbClr>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endParaRPr lang="en-GB"/>
          </a:p>
        </p:txBody>
      </p:sp>
      <p:sp>
        <p:nvSpPr>
          <p:cNvPr id="41998" name="Oval 14"/>
          <p:cNvSpPr>
            <a:spLocks noChangeArrowheads="1"/>
          </p:cNvSpPr>
          <p:nvPr/>
        </p:nvSpPr>
        <p:spPr bwMode="auto">
          <a:xfrm>
            <a:off x="914400" y="4876800"/>
            <a:ext cx="304800" cy="457200"/>
          </a:xfrm>
          <a:prstGeom prst="ellipse">
            <a:avLst/>
          </a:prstGeom>
          <a:gradFill rotWithShape="0">
            <a:gsLst>
              <a:gs pos="0">
                <a:srgbClr val="CC00CC"/>
              </a:gs>
              <a:gs pos="100000">
                <a:srgbClr val="FFFFCC"/>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endParaRPr lang="en-GB"/>
          </a:p>
        </p:txBody>
      </p:sp>
      <p:sp>
        <p:nvSpPr>
          <p:cNvPr id="41999" name="Oval 15"/>
          <p:cNvSpPr>
            <a:spLocks noChangeArrowheads="1"/>
          </p:cNvSpPr>
          <p:nvPr/>
        </p:nvSpPr>
        <p:spPr bwMode="auto">
          <a:xfrm>
            <a:off x="8229600" y="4191000"/>
            <a:ext cx="304800" cy="457200"/>
          </a:xfrm>
          <a:prstGeom prst="ellipse">
            <a:avLst/>
          </a:prstGeom>
          <a:gradFill rotWithShape="0">
            <a:gsLst>
              <a:gs pos="0">
                <a:srgbClr val="CC00CC"/>
              </a:gs>
              <a:gs pos="100000">
                <a:srgbClr val="FFFFCC"/>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endParaRPr lang="en-GB"/>
          </a:p>
        </p:txBody>
      </p:sp>
      <p:pic>
        <p:nvPicPr>
          <p:cNvPr id="36875" name="Picture 16" descr="DOV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330534">
            <a:off x="381000" y="4419600"/>
            <a:ext cx="18288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1" name="WordArt 17"/>
          <p:cNvSpPr>
            <a:spLocks noChangeArrowheads="1" noChangeShapeType="1" noTextEdit="1"/>
          </p:cNvSpPr>
          <p:nvPr/>
        </p:nvSpPr>
        <p:spPr bwMode="auto">
          <a:xfrm>
            <a:off x="990600" y="1600200"/>
            <a:ext cx="6934200" cy="5257800"/>
          </a:xfrm>
          <a:prstGeom prst="rect">
            <a:avLst/>
          </a:prstGeom>
        </p:spPr>
        <p:txBody>
          <a:bodyPr spcFirstLastPara="1" wrap="none" fromWordArt="1">
            <a:prstTxWarp prst="textArchUp">
              <a:avLst>
                <a:gd name="adj" fmla="val 11150556"/>
              </a:avLst>
            </a:prstTxWarp>
          </a:bodyPr>
          <a:lstStyle/>
          <a:p>
            <a:pPr algn="ctr"/>
            <a:r>
              <a:rPr lang="pt-BR" sz="4400" kern="10">
                <a:ln w="9525">
                  <a:solidFill>
                    <a:srgbClr val="FF66FF"/>
                  </a:solidFill>
                  <a:round/>
                  <a:headEnd/>
                  <a:tailEnd/>
                </a:ln>
                <a:solidFill>
                  <a:srgbClr val="FF0000"/>
                </a:solidFill>
                <a:latin typeface="VNI-Times"/>
              </a:rPr>
              <a:t>CHUÙC CAÙC EM HOÏC TOÁT</a:t>
            </a:r>
            <a:endParaRPr lang="en-US" sz="4400" kern="10">
              <a:ln w="9525">
                <a:solidFill>
                  <a:srgbClr val="FF66FF"/>
                </a:solidFill>
                <a:round/>
                <a:headEnd/>
                <a:tailEnd/>
              </a:ln>
              <a:solidFill>
                <a:srgbClr val="FF0000"/>
              </a:solidFill>
              <a:latin typeface="VNI-Times"/>
            </a:endParaRPr>
          </a:p>
        </p:txBody>
      </p:sp>
    </p:spTree>
    <p:extLst>
      <p:ext uri="{BB962C8B-B14F-4D97-AF65-F5344CB8AC3E}">
        <p14:creationId xmlns:p14="http://schemas.microsoft.com/office/powerpoint/2010/main" val="23865654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xit" presetSubtype="8" repeatCount="indefinite" fill="hold" grpId="0" nodeType="withEffect">
                                  <p:stCondLst>
                                    <p:cond delay="0"/>
                                  </p:stCondLst>
                                  <p:endCondLst>
                                    <p:cond evt="onNext" delay="0">
                                      <p:tgtEl>
                                        <p:sldTgt/>
                                      </p:tgtEl>
                                    </p:cond>
                                  </p:endCondLst>
                                  <p:childTnLst>
                                    <p:animEffect transition="out" filter="wheel(8)">
                                      <p:cBhvr>
                                        <p:cTn id="6" dur="2000"/>
                                        <p:tgtEl>
                                          <p:spTgt spid="41993"/>
                                        </p:tgtEl>
                                      </p:cBhvr>
                                    </p:animEffect>
                                    <p:set>
                                      <p:cBhvr>
                                        <p:cTn id="7" dur="1" fill="hold">
                                          <p:stCondLst>
                                            <p:cond delay="1999"/>
                                          </p:stCondLst>
                                        </p:cTn>
                                        <p:tgtEl>
                                          <p:spTgt spid="41993"/>
                                        </p:tgtEl>
                                        <p:attrNameLst>
                                          <p:attrName>style.visibility</p:attrName>
                                        </p:attrNameLst>
                                      </p:cBhvr>
                                      <p:to>
                                        <p:strVal val="hidden"/>
                                      </p:to>
                                    </p:set>
                                  </p:childTnLst>
                                </p:cTn>
                              </p:par>
                              <p:par>
                                <p:cTn id="8" presetID="21" presetClass="exit" presetSubtype="4" repeatCount="indefinite" fill="hold" grpId="0" nodeType="withEffect">
                                  <p:stCondLst>
                                    <p:cond delay="0"/>
                                  </p:stCondLst>
                                  <p:endCondLst>
                                    <p:cond evt="onNext" delay="0">
                                      <p:tgtEl>
                                        <p:sldTgt/>
                                      </p:tgtEl>
                                    </p:cond>
                                  </p:endCondLst>
                                  <p:childTnLst>
                                    <p:animEffect transition="out" filter="wheel(4)">
                                      <p:cBhvr>
                                        <p:cTn id="9" dur="1000"/>
                                        <p:tgtEl>
                                          <p:spTgt spid="41994"/>
                                        </p:tgtEl>
                                      </p:cBhvr>
                                    </p:animEffect>
                                    <p:set>
                                      <p:cBhvr>
                                        <p:cTn id="10" dur="1" fill="hold">
                                          <p:stCondLst>
                                            <p:cond delay="999"/>
                                          </p:stCondLst>
                                        </p:cTn>
                                        <p:tgtEl>
                                          <p:spTgt spid="41994"/>
                                        </p:tgtEl>
                                        <p:attrNameLst>
                                          <p:attrName>style.visibility</p:attrName>
                                        </p:attrNameLst>
                                      </p:cBhvr>
                                      <p:to>
                                        <p:strVal val="hidden"/>
                                      </p:to>
                                    </p:set>
                                  </p:childTnLst>
                                </p:cTn>
                              </p:par>
                              <p:par>
                                <p:cTn id="11" presetID="23" presetClass="entr" presetSubtype="16" repeatCount="indefinite" fill="hold" grpId="0" nodeType="withEffect">
                                  <p:stCondLst>
                                    <p:cond delay="0"/>
                                  </p:stCondLst>
                                  <p:childTnLst>
                                    <p:set>
                                      <p:cBhvr>
                                        <p:cTn id="12" dur="1" fill="hold">
                                          <p:stCondLst>
                                            <p:cond delay="0"/>
                                          </p:stCondLst>
                                        </p:cTn>
                                        <p:tgtEl>
                                          <p:spTgt spid="41996"/>
                                        </p:tgtEl>
                                        <p:attrNameLst>
                                          <p:attrName>style.visibility</p:attrName>
                                        </p:attrNameLst>
                                      </p:cBhvr>
                                      <p:to>
                                        <p:strVal val="visible"/>
                                      </p:to>
                                    </p:set>
                                    <p:anim calcmode="lin" valueType="num">
                                      <p:cBhvr>
                                        <p:cTn id="13" dur="5000" fill="hold"/>
                                        <p:tgtEl>
                                          <p:spTgt spid="41996"/>
                                        </p:tgtEl>
                                        <p:attrNameLst>
                                          <p:attrName>ppt_w</p:attrName>
                                        </p:attrNameLst>
                                      </p:cBhvr>
                                      <p:tavLst>
                                        <p:tav tm="0">
                                          <p:val>
                                            <p:fltVal val="0"/>
                                          </p:val>
                                        </p:tav>
                                        <p:tav tm="100000">
                                          <p:val>
                                            <p:strVal val="#ppt_w"/>
                                          </p:val>
                                        </p:tav>
                                      </p:tavLst>
                                    </p:anim>
                                    <p:anim calcmode="lin" valueType="num">
                                      <p:cBhvr>
                                        <p:cTn id="14" dur="5000" fill="hold"/>
                                        <p:tgtEl>
                                          <p:spTgt spid="41996"/>
                                        </p:tgtEl>
                                        <p:attrNameLst>
                                          <p:attrName>ppt_h</p:attrName>
                                        </p:attrNameLst>
                                      </p:cBhvr>
                                      <p:tavLst>
                                        <p:tav tm="0">
                                          <p:val>
                                            <p:fltVal val="0"/>
                                          </p:val>
                                        </p:tav>
                                        <p:tav tm="100000">
                                          <p:val>
                                            <p:strVal val="#ppt_h"/>
                                          </p:val>
                                        </p:tav>
                                      </p:tavLst>
                                    </p:anim>
                                  </p:childTnLst>
                                </p:cTn>
                              </p:par>
                              <p:par>
                                <p:cTn id="15" presetID="31" presetClass="entr" presetSubtype="0" repeatCount="indefinite" fill="hold" nodeType="withEffect">
                                  <p:stCondLst>
                                    <p:cond delay="0"/>
                                  </p:stCondLst>
                                  <p:iterate type="lt">
                                    <p:tmPct val="5000"/>
                                  </p:iterate>
                                  <p:childTnLst>
                                    <p:set>
                                      <p:cBhvr>
                                        <p:cTn id="16" dur="1" fill="hold">
                                          <p:stCondLst>
                                            <p:cond delay="0"/>
                                          </p:stCondLst>
                                        </p:cTn>
                                        <p:tgtEl>
                                          <p:spTgt spid="3"/>
                                        </p:tgtEl>
                                        <p:attrNameLst>
                                          <p:attrName>style.visibility</p:attrName>
                                        </p:attrNameLst>
                                      </p:cBhvr>
                                      <p:to>
                                        <p:strVal val="visible"/>
                                      </p:to>
                                    </p:set>
                                    <p:anim calcmode="lin" valueType="num">
                                      <p:cBhvr>
                                        <p:cTn id="17" dur="3000" fill="hold"/>
                                        <p:tgtEl>
                                          <p:spTgt spid="3"/>
                                        </p:tgtEl>
                                        <p:attrNameLst>
                                          <p:attrName>ppt_w</p:attrName>
                                        </p:attrNameLst>
                                      </p:cBhvr>
                                      <p:tavLst>
                                        <p:tav tm="0">
                                          <p:val>
                                            <p:fltVal val="0"/>
                                          </p:val>
                                        </p:tav>
                                        <p:tav tm="100000">
                                          <p:val>
                                            <p:strVal val="#ppt_w"/>
                                          </p:val>
                                        </p:tav>
                                      </p:tavLst>
                                    </p:anim>
                                    <p:anim calcmode="lin" valueType="num">
                                      <p:cBhvr>
                                        <p:cTn id="18" dur="3000" fill="hold"/>
                                        <p:tgtEl>
                                          <p:spTgt spid="3"/>
                                        </p:tgtEl>
                                        <p:attrNameLst>
                                          <p:attrName>ppt_h</p:attrName>
                                        </p:attrNameLst>
                                      </p:cBhvr>
                                      <p:tavLst>
                                        <p:tav tm="0">
                                          <p:val>
                                            <p:fltVal val="0"/>
                                          </p:val>
                                        </p:tav>
                                        <p:tav tm="100000">
                                          <p:val>
                                            <p:strVal val="#ppt_h"/>
                                          </p:val>
                                        </p:tav>
                                      </p:tavLst>
                                    </p:anim>
                                    <p:anim calcmode="lin" valueType="num">
                                      <p:cBhvr>
                                        <p:cTn id="19" dur="3000" fill="hold"/>
                                        <p:tgtEl>
                                          <p:spTgt spid="3"/>
                                        </p:tgtEl>
                                        <p:attrNameLst>
                                          <p:attrName>style.rotation</p:attrName>
                                        </p:attrNameLst>
                                      </p:cBhvr>
                                      <p:tavLst>
                                        <p:tav tm="0">
                                          <p:val>
                                            <p:fltVal val="90"/>
                                          </p:val>
                                        </p:tav>
                                        <p:tav tm="100000">
                                          <p:val>
                                            <p:fltVal val="0"/>
                                          </p:val>
                                        </p:tav>
                                      </p:tavLst>
                                    </p:anim>
                                    <p:animEffect transition="in" filter="fade">
                                      <p:cBhvr>
                                        <p:cTn id="20" dur="3000"/>
                                        <p:tgtEl>
                                          <p:spTgt spid="3"/>
                                        </p:tgtEl>
                                      </p:cBhvr>
                                    </p:animEffect>
                                  </p:childTnLst>
                                </p:cTn>
                              </p:par>
                              <p:par>
                                <p:cTn id="21" presetID="21" presetClass="exit" presetSubtype="8" repeatCount="indefinite" fill="hold" grpId="0" nodeType="withEffect">
                                  <p:stCondLst>
                                    <p:cond delay="0"/>
                                  </p:stCondLst>
                                  <p:endCondLst>
                                    <p:cond evt="onNext" delay="0">
                                      <p:tgtEl>
                                        <p:sldTgt/>
                                      </p:tgtEl>
                                    </p:cond>
                                  </p:endCondLst>
                                  <p:childTnLst>
                                    <p:animEffect transition="out" filter="wheel(8)">
                                      <p:cBhvr>
                                        <p:cTn id="22" dur="2000"/>
                                        <p:tgtEl>
                                          <p:spTgt spid="41999"/>
                                        </p:tgtEl>
                                      </p:cBhvr>
                                    </p:animEffect>
                                    <p:set>
                                      <p:cBhvr>
                                        <p:cTn id="23" dur="1" fill="hold">
                                          <p:stCondLst>
                                            <p:cond delay="1999"/>
                                          </p:stCondLst>
                                        </p:cTn>
                                        <p:tgtEl>
                                          <p:spTgt spid="41999"/>
                                        </p:tgtEl>
                                        <p:attrNameLst>
                                          <p:attrName>style.visibility</p:attrName>
                                        </p:attrNameLst>
                                      </p:cBhvr>
                                      <p:to>
                                        <p:strVal val="hidden"/>
                                      </p:to>
                                    </p:set>
                                  </p:childTnLst>
                                </p:cTn>
                              </p:par>
                              <p:par>
                                <p:cTn id="24" presetID="21" presetClass="exit" presetSubtype="4" repeatCount="indefinite" fill="hold" grpId="0" nodeType="withEffect">
                                  <p:stCondLst>
                                    <p:cond delay="0"/>
                                  </p:stCondLst>
                                  <p:endCondLst>
                                    <p:cond evt="onNext" delay="0">
                                      <p:tgtEl>
                                        <p:sldTgt/>
                                      </p:tgtEl>
                                    </p:cond>
                                  </p:endCondLst>
                                  <p:childTnLst>
                                    <p:animEffect transition="out" filter="wheel(4)">
                                      <p:cBhvr>
                                        <p:cTn id="25" dur="2000"/>
                                        <p:tgtEl>
                                          <p:spTgt spid="41997"/>
                                        </p:tgtEl>
                                      </p:cBhvr>
                                    </p:animEffect>
                                    <p:set>
                                      <p:cBhvr>
                                        <p:cTn id="26" dur="1" fill="hold">
                                          <p:stCondLst>
                                            <p:cond delay="1999"/>
                                          </p:stCondLst>
                                        </p:cTn>
                                        <p:tgtEl>
                                          <p:spTgt spid="41997"/>
                                        </p:tgtEl>
                                        <p:attrNameLst>
                                          <p:attrName>style.visibility</p:attrName>
                                        </p:attrNameLst>
                                      </p:cBhvr>
                                      <p:to>
                                        <p:strVal val="hidden"/>
                                      </p:to>
                                    </p:set>
                                  </p:childTnLst>
                                </p:cTn>
                              </p:par>
                              <p:par>
                                <p:cTn id="27" presetID="21" presetClass="exit" presetSubtype="8" repeatCount="indefinite" fill="hold" grpId="0" nodeType="withEffect">
                                  <p:stCondLst>
                                    <p:cond delay="0"/>
                                  </p:stCondLst>
                                  <p:endCondLst>
                                    <p:cond evt="onNext" delay="0">
                                      <p:tgtEl>
                                        <p:sldTgt/>
                                      </p:tgtEl>
                                    </p:cond>
                                  </p:endCondLst>
                                  <p:childTnLst>
                                    <p:animEffect transition="out" filter="wheel(8)">
                                      <p:cBhvr>
                                        <p:cTn id="28" dur="2000"/>
                                        <p:tgtEl>
                                          <p:spTgt spid="41998"/>
                                        </p:tgtEl>
                                      </p:cBhvr>
                                    </p:animEffect>
                                    <p:set>
                                      <p:cBhvr>
                                        <p:cTn id="29" dur="1" fill="hold">
                                          <p:stCondLst>
                                            <p:cond delay="1999"/>
                                          </p:stCondLst>
                                        </p:cTn>
                                        <p:tgtEl>
                                          <p:spTgt spid="41998"/>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mph" presetSubtype="0" fill="hold" grpId="0" nodeType="clickEffect">
                                  <p:stCondLst>
                                    <p:cond delay="0"/>
                                  </p:stCondLst>
                                  <p:childTnLst>
                                    <p:animClr clrSpc="hsl" dir="cw">
                                      <p:cBhvr override="childStyle">
                                        <p:cTn id="33" dur="500" fill="hold"/>
                                        <p:tgtEl>
                                          <p:spTgt spid="42001"/>
                                        </p:tgtEl>
                                        <p:attrNameLst>
                                          <p:attrName>style.color</p:attrName>
                                        </p:attrNameLst>
                                      </p:cBhvr>
                                      <p:by>
                                        <p:hsl h="7200000" s="0" l="0"/>
                                      </p:by>
                                    </p:animClr>
                                    <p:animClr clrSpc="hsl" dir="cw">
                                      <p:cBhvr>
                                        <p:cTn id="34" dur="500" fill="hold"/>
                                        <p:tgtEl>
                                          <p:spTgt spid="42001"/>
                                        </p:tgtEl>
                                        <p:attrNameLst>
                                          <p:attrName>fillcolor</p:attrName>
                                        </p:attrNameLst>
                                      </p:cBhvr>
                                      <p:by>
                                        <p:hsl h="7200000" s="0" l="0"/>
                                      </p:by>
                                    </p:animClr>
                                    <p:animClr clrSpc="hsl" dir="cw">
                                      <p:cBhvr>
                                        <p:cTn id="35" dur="500" fill="hold"/>
                                        <p:tgtEl>
                                          <p:spTgt spid="42001"/>
                                        </p:tgtEl>
                                        <p:attrNameLst>
                                          <p:attrName>stroke.color</p:attrName>
                                        </p:attrNameLst>
                                      </p:cBhvr>
                                      <p:by>
                                        <p:hsl h="7200000" s="0" l="0"/>
                                      </p:by>
                                    </p:animClr>
                                    <p:set>
                                      <p:cBhvr>
                                        <p:cTn id="36" dur="500" fill="hold"/>
                                        <p:tgtEl>
                                          <p:spTgt spid="420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3" grpId="0" animBg="1"/>
      <p:bldP spid="41994" grpId="0" animBg="1"/>
      <p:bldP spid="41996" grpId="0" animBg="1" autoUpdateAnimBg="0"/>
      <p:bldP spid="41997" grpId="0" animBg="1"/>
      <p:bldP spid="41998" grpId="0" animBg="1"/>
      <p:bldP spid="41999" grpId="0" animBg="1"/>
      <p:bldP spid="420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00" y="4953000"/>
            <a:ext cx="9254490" cy="184531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scene3d>
              <a:camera prst="orthographicFront"/>
              <a:lightRig rig="threePt" dir="t"/>
            </a:scene3d>
          </a:bodyPr>
          <a:lstStyle/>
          <a:p>
            <a:pPr algn="ctr"/>
            <a:r>
              <a:rPr lang="en-US" sz="3800" b="1" cap="none" spc="50"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Ngoài</a:t>
            </a:r>
            <a:r>
              <a:rPr lang="en-US" sz="3800" b="1" cap="none" spc="5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800" b="1" cap="none" spc="50"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sán</a:t>
            </a:r>
            <a:r>
              <a:rPr lang="en-US" sz="3800" b="1" cap="none" spc="5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800" b="1" cap="none" spc="50"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lông</a:t>
            </a:r>
            <a:r>
              <a:rPr lang="en-US" sz="3800" b="1" cap="none" spc="5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800" b="1" cap="none" spc="50"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sán</a:t>
            </a:r>
            <a:r>
              <a:rPr lang="en-US" sz="3800" b="1" cap="none" spc="5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800" b="1" cap="none" spc="50"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lá</a:t>
            </a:r>
            <a:r>
              <a:rPr lang="en-US" sz="3800" b="1" cap="none" spc="5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800" b="1" cap="none" spc="50"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gan</a:t>
            </a:r>
            <a:r>
              <a:rPr lang="en-US" sz="3800" b="1" cap="none" spc="5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gn="ctr"/>
            <a:r>
              <a:rPr lang="en-US" sz="3800" b="1" cap="none" spc="50"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còn</a:t>
            </a:r>
            <a:r>
              <a:rPr lang="en-US" sz="3800" b="1" cap="none" spc="5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800" b="1" cap="none" spc="50"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khoảng</a:t>
            </a:r>
            <a:r>
              <a:rPr lang="en-US" sz="3800" b="1" cap="none" spc="5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4 </a:t>
            </a:r>
            <a:r>
              <a:rPr lang="en-US" sz="3800" b="1" cap="none" spc="50"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nghìn</a:t>
            </a:r>
            <a:r>
              <a:rPr lang="en-US" sz="3800" b="1" cap="none" spc="5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800" b="1" cap="none" spc="50"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loài</a:t>
            </a:r>
            <a:r>
              <a:rPr lang="en-US" sz="3800" b="1" cap="none" spc="5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800" b="1" cap="none" spc="50"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giun</a:t>
            </a:r>
            <a:r>
              <a:rPr lang="en-US" sz="3800" b="1" cap="none" spc="5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800" b="1" cap="none" spc="50"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dẹp</a:t>
            </a:r>
            <a:r>
              <a:rPr lang="en-US" sz="3800" b="1" cap="none" spc="5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800" b="1" cap="none" spc="50"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khác</a:t>
            </a:r>
            <a:r>
              <a:rPr lang="en-US" sz="3800" b="1" cap="none" spc="5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800" b="1" cap="none" spc="50"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chủ</a:t>
            </a:r>
            <a:r>
              <a:rPr lang="en-US" sz="3800" b="1" cap="none" spc="5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800" b="1" cap="none" spc="50"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yếu</a:t>
            </a:r>
            <a:r>
              <a:rPr lang="en-US" sz="3800" b="1" cap="none" spc="5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800" b="1" cap="none" spc="50"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kí</a:t>
            </a:r>
            <a:r>
              <a:rPr lang="en-US" sz="3800" b="1" cap="none" spc="5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800" b="1" cap="none" spc="50" dirty="0" err="1"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sinh</a:t>
            </a:r>
            <a:r>
              <a:rPr lang="en-US" sz="3800" b="1" cap="none" spc="50" dirty="0" smtClean="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pic>
        <p:nvPicPr>
          <p:cNvPr id="6" name="Picture 5" descr="800px-Bedford's_Flatworm.jpg"/>
          <p:cNvPicPr>
            <a:picLocks noChangeAspect="1"/>
          </p:cNvPicPr>
          <p:nvPr/>
        </p:nvPicPr>
        <p:blipFill>
          <a:blip r:embed="rId2"/>
          <a:stretch>
            <a:fillRect/>
          </a:stretch>
        </p:blipFill>
        <p:spPr>
          <a:xfrm>
            <a:off x="152400" y="1204694"/>
            <a:ext cx="4114800" cy="3086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429260" y="4306669"/>
            <a:ext cx="3560782" cy="646331"/>
          </a:xfrm>
          <a:prstGeom prst="rect">
            <a:avLst/>
          </a:prstGeom>
          <a:noFill/>
        </p:spPr>
        <p:txBody>
          <a:bodyPr wrap="none" lIns="91440" tIns="45720" rIns="91440" bIns="45720">
            <a:spAutoFit/>
            <a:scene3d>
              <a:camera prst="orthographicFront"/>
              <a:lightRig rig="threePt" dir="t"/>
            </a:scene3d>
          </a:bodyPr>
          <a:lstStyle/>
          <a:p>
            <a:pPr algn="ctr"/>
            <a:r>
              <a:rPr lang="en-US" sz="3600" b="1" dirty="0" err="1" smtClean="0">
                <a:solidFill>
                  <a:schemeClr val="accent1"/>
                </a:solidFill>
                <a:effectLst>
                  <a:outerShdw blurRad="38100" dist="25400" dir="5400000" algn="ctr" rotWithShape="0">
                    <a:srgbClr val="6E747A">
                      <a:alpha val="43000"/>
                    </a:srgbClr>
                  </a:outerShdw>
                </a:effectLst>
              </a:rPr>
              <a:t>Giun</a:t>
            </a:r>
            <a:r>
              <a:rPr lang="en-US" sz="3600" b="1" dirty="0" smtClean="0">
                <a:solidFill>
                  <a:schemeClr val="accent1"/>
                </a:solidFill>
                <a:effectLst>
                  <a:outerShdw blurRad="38100" dist="25400" dir="5400000" algn="ctr" rotWithShape="0">
                    <a:srgbClr val="6E747A">
                      <a:alpha val="43000"/>
                    </a:srgbClr>
                  </a:outerShdw>
                </a:effectLst>
              </a:rPr>
              <a:t> </a:t>
            </a:r>
            <a:r>
              <a:rPr lang="en-US" sz="3600" b="1" dirty="0" err="1" smtClean="0">
                <a:solidFill>
                  <a:schemeClr val="accent1"/>
                </a:solidFill>
                <a:effectLst>
                  <a:outerShdw blurRad="38100" dist="25400" dir="5400000" algn="ctr" rotWithShape="0">
                    <a:srgbClr val="6E747A">
                      <a:alpha val="43000"/>
                    </a:srgbClr>
                  </a:outerShdw>
                </a:effectLst>
              </a:rPr>
              <a:t>dẹp</a:t>
            </a:r>
            <a:r>
              <a:rPr lang="en-US" sz="3600" b="1" dirty="0" smtClean="0">
                <a:solidFill>
                  <a:schemeClr val="accent1"/>
                </a:solidFill>
                <a:effectLst>
                  <a:outerShdw blurRad="38100" dist="25400" dir="5400000" algn="ctr" rotWithShape="0">
                    <a:srgbClr val="6E747A">
                      <a:alpha val="43000"/>
                    </a:srgbClr>
                  </a:outerShdw>
                </a:effectLst>
              </a:rPr>
              <a:t> Bedford</a:t>
            </a:r>
            <a:endParaRPr lang="en-US" sz="3600" b="1" cap="none" spc="0" dirty="0" smtClean="0">
              <a:solidFill>
                <a:schemeClr val="accent1"/>
              </a:solidFill>
              <a:effectLst>
                <a:outerShdw blurRad="38100" dist="25400" dir="5400000" algn="ctr" rotWithShape="0">
                  <a:srgbClr val="6E747A">
                    <a:alpha val="43000"/>
                  </a:srgbClr>
                </a:outerShdw>
              </a:effectLst>
            </a:endParaRPr>
          </a:p>
        </p:txBody>
      </p:sp>
      <p:pic>
        <p:nvPicPr>
          <p:cNvPr id="9" name="Picture 8" descr="1024px-Pseudobiceros_hancockanus.jpg"/>
          <p:cNvPicPr>
            <a:picLocks noChangeAspect="1"/>
          </p:cNvPicPr>
          <p:nvPr/>
        </p:nvPicPr>
        <p:blipFill>
          <a:blip r:embed="rId3"/>
          <a:stretch>
            <a:fillRect/>
          </a:stretch>
        </p:blipFill>
        <p:spPr>
          <a:xfrm>
            <a:off x="4648200" y="1219200"/>
            <a:ext cx="4343400" cy="3124200"/>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4118457" y="4267200"/>
            <a:ext cx="5025543" cy="646331"/>
          </a:xfrm>
          <a:prstGeom prst="rect">
            <a:avLst/>
          </a:prstGeom>
          <a:noFill/>
        </p:spPr>
        <p:txBody>
          <a:bodyPr wrap="none" lIns="91440" tIns="45720" rIns="91440" bIns="45720">
            <a:spAutoFit/>
            <a:scene3d>
              <a:camera prst="orthographicFront"/>
              <a:lightRig rig="threePt" dir="t"/>
            </a:scene3d>
          </a:bodyPr>
          <a:lstStyle/>
          <a:p>
            <a:pPr algn="ctr"/>
            <a:r>
              <a:rPr lang="en-US" sz="3600" b="1" i="1" cap="none" spc="100" dirty="0" err="1" smtClean="0">
                <a:solidFill>
                  <a:schemeClr val="accent1"/>
                </a:solidFill>
                <a:effectLst>
                  <a:outerShdw blurRad="38100" dist="25400" dir="5400000" algn="ctr" rotWithShape="0">
                    <a:srgbClr val="6E747A">
                      <a:alpha val="43000"/>
                    </a:srgbClr>
                  </a:outerShdw>
                </a:effectLst>
              </a:rPr>
              <a:t>Giun</a:t>
            </a:r>
            <a:r>
              <a:rPr lang="en-US" sz="3600" b="1" i="1" cap="none" spc="100" dirty="0" smtClean="0">
                <a:solidFill>
                  <a:schemeClr val="accent1"/>
                </a:solidFill>
                <a:effectLst>
                  <a:outerShdw blurRad="38100" dist="25400" dir="5400000" algn="ctr" rotWithShape="0">
                    <a:srgbClr val="6E747A">
                      <a:alpha val="43000"/>
                    </a:srgbClr>
                  </a:outerShdw>
                </a:effectLst>
              </a:rPr>
              <a:t> </a:t>
            </a:r>
            <a:r>
              <a:rPr lang="en-US" sz="3600" b="1" i="1" cap="none" spc="100" dirty="0" err="1" smtClean="0">
                <a:solidFill>
                  <a:schemeClr val="accent1"/>
                </a:solidFill>
                <a:effectLst>
                  <a:outerShdw blurRad="38100" dist="25400" dir="5400000" algn="ctr" rotWithShape="0">
                    <a:srgbClr val="6E747A">
                      <a:alpha val="43000"/>
                    </a:srgbClr>
                  </a:outerShdw>
                </a:effectLst>
              </a:rPr>
              <a:t>dẹp</a:t>
            </a:r>
            <a:r>
              <a:rPr lang="en-US" sz="3600" b="1" i="1" cap="none" spc="100" dirty="0" smtClean="0">
                <a:solidFill>
                  <a:schemeClr val="accent1"/>
                </a:solidFill>
                <a:effectLst>
                  <a:outerShdw blurRad="38100" dist="25400" dir="5400000" algn="ctr" rotWithShape="0">
                    <a:srgbClr val="6E747A">
                      <a:alpha val="43000"/>
                    </a:srgbClr>
                  </a:outerShdw>
                </a:effectLst>
              </a:rPr>
              <a:t> </a:t>
            </a:r>
            <a:r>
              <a:rPr lang="en-US" sz="3600" b="1" i="1" cap="none" spc="100" dirty="0" err="1" smtClean="0">
                <a:solidFill>
                  <a:schemeClr val="accent1"/>
                </a:solidFill>
                <a:effectLst>
                  <a:outerShdw blurRad="38100" dist="25400" dir="5400000" algn="ctr" rotWithShape="0">
                    <a:srgbClr val="6E747A">
                      <a:alpha val="43000"/>
                    </a:srgbClr>
                  </a:outerShdw>
                </a:effectLst>
              </a:rPr>
              <a:t>Pseudobiceros</a:t>
            </a:r>
          </a:p>
        </p:txBody>
      </p:sp>
      <p:sp>
        <p:nvSpPr>
          <p:cNvPr id="10" name="Text Box 28"/>
          <p:cNvSpPr txBox="1">
            <a:spLocks noChangeArrowheads="1"/>
          </p:cNvSpPr>
          <p:nvPr/>
        </p:nvSpPr>
        <p:spPr bwMode="auto">
          <a:xfrm>
            <a:off x="152400" y="76200"/>
            <a:ext cx="8839200" cy="646331"/>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50000"/>
              </a:spcBef>
              <a:defRPr/>
            </a:pPr>
            <a:r>
              <a:rPr lang="en-US" sz="3600" b="1" dirty="0" smtClean="0">
                <a:solidFill>
                  <a:srgbClr val="FF0000"/>
                </a:solidFill>
                <a:latin typeface="Times New Roman" pitchFamily="18" charset="0"/>
                <a:cs typeface="Times New Roman" pitchFamily="18" charset="0"/>
              </a:rPr>
              <a:t>CHỦ ĐỀ: NGÀNH GIUN DẸP ( TIẾT </a:t>
            </a:r>
            <a:r>
              <a:rPr lang="vi-VN" sz="3600" b="1" dirty="0" smtClean="0">
                <a:solidFill>
                  <a:srgbClr val="FF0000"/>
                </a:solidFill>
                <a:latin typeface="Times New Roman" pitchFamily="18" charset="0"/>
                <a:cs typeface="Times New Roman" pitchFamily="18" charset="0"/>
              </a:rPr>
              <a:t>2</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2061030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un_dep.jpg"/>
          <p:cNvPicPr>
            <a:picLocks noChangeAspect="1"/>
          </p:cNvPicPr>
          <p:nvPr/>
        </p:nvPicPr>
        <p:blipFill>
          <a:blip r:embed="rId2"/>
          <a:stretch>
            <a:fillRect/>
          </a:stretch>
        </p:blipFill>
        <p:spPr>
          <a:xfrm>
            <a:off x="381000" y="1752600"/>
            <a:ext cx="4038600" cy="3200400"/>
          </a:xfrm>
          <a:prstGeom prst="rect">
            <a:avLst/>
          </a:prstGeom>
        </p:spPr>
      </p:pic>
      <p:sp>
        <p:nvSpPr>
          <p:cNvPr id="4" name="Rectangle 3"/>
          <p:cNvSpPr/>
          <p:nvPr/>
        </p:nvSpPr>
        <p:spPr>
          <a:xfrm>
            <a:off x="631169" y="4953000"/>
            <a:ext cx="3675380" cy="645160"/>
          </a:xfrm>
          <a:prstGeom prst="rect">
            <a:avLst/>
          </a:prstGeom>
          <a:noFill/>
        </p:spPr>
        <p:txBody>
          <a:bodyPr wrap="none" lIns="91440" tIns="45720" rIns="91440" bIns="45720">
            <a:spAutoFit/>
          </a:bodyPr>
          <a:lstStyle/>
          <a:p>
            <a:pPr algn="ct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Giun</a:t>
            </a:r>
            <a:r>
              <a:rPr lang="en-US" sz="3600" b="1" cap="none" spc="0" dirty="0" smtClean="0">
                <a:ln w="24500" cmpd="dbl">
                  <a:solidFill>
                    <a:schemeClr val="bg1">
                      <a:lumMod val="95000"/>
                    </a:schemeClr>
                  </a:solidFill>
                  <a:prstDash val="solid"/>
                  <a:miter lim="800000"/>
                </a:ln>
                <a:effectLst>
                  <a:outerShdw blurRad="38100" dist="38100" dir="7020000" algn="tl">
                    <a:srgbClr val="000000">
                      <a:alpha val="35000"/>
                    </a:srgbClr>
                  </a:outerShdw>
                </a:effectLst>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dẹp</a:t>
            </a:r>
            <a:r>
              <a:rPr lang="en-US" sz="3600" b="1" cap="none" spc="0" dirty="0" smtClean="0">
                <a:ln w="24500" cmpd="dbl">
                  <a:solidFill>
                    <a:schemeClr val="bg1">
                      <a:lumMod val="95000"/>
                    </a:schemeClr>
                  </a:solidFill>
                  <a:prstDash val="solid"/>
                  <a:miter lim="800000"/>
                </a:ln>
                <a:effectLst>
                  <a:outerShdw blurRad="38100" dist="38100" dir="7020000" algn="tl">
                    <a:srgbClr val="000000">
                      <a:alpha val="35000"/>
                    </a:srgbClr>
                  </a:outerShdw>
                </a:effectLst>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Planatan</a:t>
            </a:r>
            <a:endParaRPr lang="en-US" sz="3600" b="1" cap="none" spc="0" dirty="0">
              <a:ln w="24500" cmpd="dbl">
                <a:solidFill>
                  <a:schemeClr val="bg1">
                    <a:lumMod val="95000"/>
                  </a:schemeClr>
                </a:solidFill>
                <a:prstDash val="solid"/>
                <a:miter lim="800000"/>
              </a:ln>
              <a:effectLst>
                <a:outerShdw blurRad="38100" dist="38100" dir="7020000" algn="tl">
                  <a:srgbClr val="000000">
                    <a:alpha val="35000"/>
                  </a:srgbClr>
                </a:outerShdw>
              </a:effectLst>
            </a:endParaRPr>
          </a:p>
        </p:txBody>
      </p:sp>
      <p:pic>
        <p:nvPicPr>
          <p:cNvPr id="5" name="Picture 4" descr="Dugesia_subtentaculata_1.jpg"/>
          <p:cNvPicPr>
            <a:picLocks noChangeAspect="1"/>
          </p:cNvPicPr>
          <p:nvPr/>
        </p:nvPicPr>
        <p:blipFill>
          <a:blip r:embed="rId3" cstate="print"/>
          <a:stretch>
            <a:fillRect/>
          </a:stretch>
        </p:blipFill>
        <p:spPr>
          <a:xfrm>
            <a:off x="4876800" y="1676400"/>
            <a:ext cx="4038225" cy="3352800"/>
          </a:xfrm>
          <a:prstGeom prst="rect">
            <a:avLst/>
          </a:prstGeom>
        </p:spPr>
      </p:pic>
      <p:sp>
        <p:nvSpPr>
          <p:cNvPr id="6" name="Rectangle 5"/>
          <p:cNvSpPr/>
          <p:nvPr/>
        </p:nvSpPr>
        <p:spPr>
          <a:xfrm>
            <a:off x="4974579" y="5105400"/>
            <a:ext cx="3867785" cy="706755"/>
          </a:xfrm>
          <a:prstGeom prst="rect">
            <a:avLst/>
          </a:prstGeom>
          <a:noFill/>
        </p:spPr>
        <p:txBody>
          <a:bodyPr wrap="none" lIns="91440" tIns="45720" rIns="91440" bIns="45720">
            <a:spAutoFit/>
          </a:bodyPr>
          <a:lstStyle/>
          <a:p>
            <a:pPr algn="ctr"/>
            <a:r>
              <a:rPr lang="en-US" sz="40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Giun</a:t>
            </a: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40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dẹp</a:t>
            </a: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40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Dugesia</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9" name="Text Box 28"/>
          <p:cNvSpPr txBox="1">
            <a:spLocks noChangeArrowheads="1"/>
          </p:cNvSpPr>
          <p:nvPr/>
        </p:nvSpPr>
        <p:spPr bwMode="auto">
          <a:xfrm>
            <a:off x="152400" y="76200"/>
            <a:ext cx="8839200" cy="646331"/>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50000"/>
              </a:spcBef>
              <a:defRPr/>
            </a:pPr>
            <a:r>
              <a:rPr lang="en-US" sz="3600" b="1" dirty="0" smtClean="0">
                <a:solidFill>
                  <a:srgbClr val="FF0000"/>
                </a:solidFill>
                <a:latin typeface="Times New Roman" pitchFamily="18" charset="0"/>
                <a:cs typeface="Times New Roman" pitchFamily="18" charset="0"/>
              </a:rPr>
              <a:t>CHỦ ĐỀ: NGÀNH GIUN DẸP ( TIẾT </a:t>
            </a:r>
            <a:r>
              <a:rPr lang="vi-VN" sz="3600" b="1" dirty="0" smtClean="0">
                <a:solidFill>
                  <a:srgbClr val="FF0000"/>
                </a:solidFill>
                <a:latin typeface="Times New Roman" pitchFamily="18" charset="0"/>
                <a:cs typeface="Times New Roman" pitchFamily="18" charset="0"/>
              </a:rPr>
              <a:t>2</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45831429"/>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co-fl-r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33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3"/>
          <p:cNvGrpSpPr>
            <a:grpSpLocks/>
          </p:cNvGrpSpPr>
          <p:nvPr/>
        </p:nvGrpSpPr>
        <p:grpSpPr bwMode="auto">
          <a:xfrm>
            <a:off x="152400" y="228600"/>
            <a:ext cx="1752600" cy="1524000"/>
            <a:chOff x="144" y="192"/>
            <a:chExt cx="1104" cy="960"/>
          </a:xfrm>
        </p:grpSpPr>
        <p:sp>
          <p:nvSpPr>
            <p:cNvPr id="3099" name="Line 4"/>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0" name="Line 5"/>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1" name="Line 6"/>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2" name="Line 7"/>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6" name="Picture 8" descr="yfleur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810125"/>
            <a:ext cx="19812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9"/>
          <p:cNvGrpSpPr>
            <a:grpSpLocks/>
          </p:cNvGrpSpPr>
          <p:nvPr/>
        </p:nvGrpSpPr>
        <p:grpSpPr bwMode="auto">
          <a:xfrm>
            <a:off x="7086600" y="4876800"/>
            <a:ext cx="1905000" cy="1752600"/>
            <a:chOff x="4464" y="3072"/>
            <a:chExt cx="1200" cy="1104"/>
          </a:xfrm>
        </p:grpSpPr>
        <p:sp>
          <p:nvSpPr>
            <p:cNvPr id="3095"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6"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8" name="Picture 14" descr="FLY-AGARI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486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5"/>
          <p:cNvGrpSpPr>
            <a:grpSpLocks/>
          </p:cNvGrpSpPr>
          <p:nvPr/>
        </p:nvGrpSpPr>
        <p:grpSpPr bwMode="auto">
          <a:xfrm rot="5400000">
            <a:off x="0" y="4876800"/>
            <a:ext cx="1905000" cy="1752600"/>
            <a:chOff x="4464" y="3072"/>
            <a:chExt cx="1200" cy="1104"/>
          </a:xfrm>
        </p:grpSpPr>
        <p:sp>
          <p:nvSpPr>
            <p:cNvPr id="3091"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2"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0" name="Group 20"/>
          <p:cNvGrpSpPr>
            <a:grpSpLocks/>
          </p:cNvGrpSpPr>
          <p:nvPr/>
        </p:nvGrpSpPr>
        <p:grpSpPr bwMode="auto">
          <a:xfrm rot="-5400000">
            <a:off x="7162800" y="228600"/>
            <a:ext cx="1905000" cy="1752600"/>
            <a:chOff x="4464" y="3072"/>
            <a:chExt cx="1200" cy="1104"/>
          </a:xfrm>
        </p:grpSpPr>
        <p:sp>
          <p:nvSpPr>
            <p:cNvPr id="3087" name="Line 21"/>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8" name="Line 22"/>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23"/>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Line 24"/>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81" name="Picture 6" descr="AG00630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334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34" name="Rectangle 26"/>
          <p:cNvSpPr>
            <a:spLocks noChangeArrowheads="1"/>
          </p:cNvSpPr>
          <p:nvPr/>
        </p:nvSpPr>
        <p:spPr bwMode="auto">
          <a:xfrm>
            <a:off x="3219119" y="1143000"/>
            <a:ext cx="3004102" cy="838200"/>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sz="4000" b="1" dirty="0">
                <a:solidFill>
                  <a:srgbClr val="FF0000"/>
                </a:solidFill>
                <a:latin typeface="Times New Roman" pitchFamily="18" charset="0"/>
                <a:cs typeface="Times New Roman" pitchFamily="18" charset="0"/>
              </a:rPr>
              <a:t>CHỦ ĐỀ</a:t>
            </a:r>
          </a:p>
        </p:txBody>
      </p:sp>
      <p:sp>
        <p:nvSpPr>
          <p:cNvPr id="3083" name="Line 27"/>
          <p:cNvSpPr>
            <a:spLocks noChangeShapeType="1"/>
          </p:cNvSpPr>
          <p:nvPr/>
        </p:nvSpPr>
        <p:spPr bwMode="auto">
          <a:xfrm flipV="1">
            <a:off x="2349721" y="4876800"/>
            <a:ext cx="3886200" cy="5715"/>
          </a:xfrm>
          <a:prstGeom prst="line">
            <a:avLst/>
          </a:prstGeom>
          <a:noFill/>
          <a:ln w="127000" cmpd="tri">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36" name="Text Box 28"/>
          <p:cNvSpPr txBox="1">
            <a:spLocks noChangeArrowheads="1"/>
          </p:cNvSpPr>
          <p:nvPr/>
        </p:nvSpPr>
        <p:spPr bwMode="auto">
          <a:xfrm>
            <a:off x="1028700" y="2339975"/>
            <a:ext cx="7010400" cy="708025"/>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50000"/>
              </a:spcBef>
              <a:defRPr/>
            </a:pPr>
            <a:r>
              <a:rPr lang="en-US" sz="4000" b="1" dirty="0" smtClean="0">
                <a:solidFill>
                  <a:srgbClr val="FF0000"/>
                </a:solidFill>
                <a:latin typeface="Times New Roman" pitchFamily="18" charset="0"/>
                <a:cs typeface="Times New Roman" pitchFamily="18" charset="0"/>
              </a:rPr>
              <a:t>NGÀNH GIUN </a:t>
            </a:r>
            <a:r>
              <a:rPr lang="en-US" sz="4000" b="1" smtClean="0">
                <a:solidFill>
                  <a:srgbClr val="FF0000"/>
                </a:solidFill>
                <a:latin typeface="Times New Roman" pitchFamily="18" charset="0"/>
                <a:cs typeface="Times New Roman" pitchFamily="18" charset="0"/>
              </a:rPr>
              <a:t>DẸP </a:t>
            </a:r>
            <a:endParaRPr lang="en-US" sz="4000" b="1" dirty="0">
              <a:solidFill>
                <a:srgbClr val="FF0000"/>
              </a:solidFill>
              <a:latin typeface="Times New Roman" pitchFamily="18" charset="0"/>
              <a:cs typeface="Times New Roman" pitchFamily="18" charset="0"/>
            </a:endParaRPr>
          </a:p>
        </p:txBody>
      </p:sp>
      <p:pic>
        <p:nvPicPr>
          <p:cNvPr id="2" name="Picture 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8419" y="3405184"/>
            <a:ext cx="1867161" cy="47632"/>
          </a:xfrm>
          <a:prstGeom prst="rect">
            <a:avLst/>
          </a:prstGeom>
        </p:spPr>
      </p:pic>
      <p:sp>
        <p:nvSpPr>
          <p:cNvPr id="33" name="Rectangle 26"/>
          <p:cNvSpPr>
            <a:spLocks noChangeArrowheads="1"/>
          </p:cNvSpPr>
          <p:nvPr/>
        </p:nvSpPr>
        <p:spPr bwMode="auto">
          <a:xfrm>
            <a:off x="304800" y="3405184"/>
            <a:ext cx="8610600" cy="838200"/>
          </a:xfrm>
          <a:prstGeom prst="rect">
            <a:avLst/>
          </a:prstGeom>
          <a:solidFill>
            <a:schemeClr val="accent1"/>
          </a:solidFill>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sz="4000" b="1" dirty="0" err="1" smtClean="0">
                <a:solidFill>
                  <a:schemeClr val="accent2"/>
                </a:solidFill>
                <a:latin typeface="Times New Roman" pitchFamily="18" charset="0"/>
                <a:cs typeface="Times New Roman" pitchFamily="18" charset="0"/>
              </a:rPr>
              <a:t>Bài</a:t>
            </a:r>
            <a:r>
              <a:rPr lang="en-US" sz="4000" b="1" dirty="0" smtClean="0">
                <a:solidFill>
                  <a:schemeClr val="accent2"/>
                </a:solidFill>
                <a:latin typeface="Times New Roman" pitchFamily="18" charset="0"/>
                <a:cs typeface="Times New Roman" pitchFamily="18" charset="0"/>
              </a:rPr>
              <a:t> </a:t>
            </a:r>
            <a:r>
              <a:rPr lang="vi-VN" sz="4000" b="1" dirty="0" smtClean="0">
                <a:solidFill>
                  <a:schemeClr val="accent2"/>
                </a:solidFill>
                <a:latin typeface="Times New Roman" pitchFamily="18" charset="0"/>
                <a:cs typeface="Times New Roman" pitchFamily="18" charset="0"/>
              </a:rPr>
              <a:t>12</a:t>
            </a:r>
            <a:r>
              <a:rPr lang="vi-VN" sz="4000" b="1" dirty="0" smtClean="0">
                <a:solidFill>
                  <a:schemeClr val="accent2"/>
                </a:solidFill>
                <a:latin typeface="Times New Roman" pitchFamily="18" charset="0"/>
                <a:cs typeface="Times New Roman" pitchFamily="18" charset="0"/>
              </a:rPr>
              <a:t>: MỘT SỐ GIUN DẸP KHÁC</a:t>
            </a:r>
            <a:endParaRPr lang="en-US" sz="4000" b="1"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2997809783"/>
      </p:ext>
    </p:extLst>
  </p:cSld>
  <p:clrMapOvr>
    <a:masterClrMapping/>
  </p:clrMapOvr>
  <p:transition>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GK-Sinh-7-hinh-12.1.jpg.jpg"/>
          <p:cNvPicPr>
            <a:picLocks noChangeAspect="1"/>
          </p:cNvPicPr>
          <p:nvPr/>
        </p:nvPicPr>
        <p:blipFill>
          <a:blip r:embed="rId3"/>
          <a:srcRect l="15596" t="-27" r="13067" b="35600"/>
          <a:stretch>
            <a:fillRect/>
          </a:stretch>
        </p:blipFill>
        <p:spPr>
          <a:xfrm rot="21430612">
            <a:off x="-247270" y="1610995"/>
            <a:ext cx="3601720" cy="3115945"/>
          </a:xfrm>
          <a:prstGeom prst="rect">
            <a:avLst/>
          </a:prstGeom>
        </p:spPr>
      </p:pic>
      <p:sp>
        <p:nvSpPr>
          <p:cNvPr id="2" name="Title 1"/>
          <p:cNvSpPr>
            <a:spLocks noGrp="1"/>
          </p:cNvSpPr>
          <p:nvPr/>
        </p:nvSpPr>
        <p:spPr>
          <a:xfrm>
            <a:off x="457200" y="274638"/>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Times New Roman" panose="02020603050405020304" pitchFamily="18" charset="0"/>
                <a:cs typeface="Times New Roman" panose="02020603050405020304" pitchFamily="18" charset="0"/>
                <a:hlinkClick r:id="rId4" action="ppaction://hlinksldjump"/>
              </a:rPr>
              <a:t>I.SÁN LÁ MÁU</a:t>
            </a:r>
            <a:endParaRPr lang="en-US" b="1">
              <a:solidFill>
                <a:srgbClr val="FF0000"/>
              </a:solidFill>
              <a:latin typeface="Times New Roman" panose="02020603050405020304" pitchFamily="18" charset="0"/>
              <a:cs typeface="Times New Roman" panose="02020603050405020304" pitchFamily="18" charset="0"/>
            </a:endParaRPr>
          </a:p>
        </p:txBody>
      </p:sp>
      <p:sp>
        <p:nvSpPr>
          <p:cNvPr id="7" name="TextBox 4"/>
          <p:cNvSpPr txBox="1"/>
          <p:nvPr/>
        </p:nvSpPr>
        <p:spPr>
          <a:xfrm>
            <a:off x="3657600" y="1219200"/>
            <a:ext cx="548640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sz="4000" b="1" i="1" dirty="0" smtClean="0">
                <a:solidFill>
                  <a:schemeClr val="tx1"/>
                </a:solidFill>
                <a:latin typeface="Times New Roman" panose="02020603050405020304" pitchFamily="18" charset="0"/>
                <a:cs typeface="Times New Roman" panose="02020603050405020304" pitchFamily="18" charset="0"/>
              </a:rPr>
              <a:t>1.Nơi kí sinh của sán </a:t>
            </a:r>
            <a:r>
              <a:rPr lang="en-US" sz="4000" b="1" i="1" dirty="0" err="1" smtClean="0">
                <a:solidFill>
                  <a:schemeClr val="tx1"/>
                </a:solidFill>
                <a:latin typeface="Times New Roman" panose="02020603050405020304" pitchFamily="18" charset="0"/>
                <a:cs typeface="Times New Roman" panose="02020603050405020304" pitchFamily="18" charset="0"/>
              </a:rPr>
              <a:t>lá</a:t>
            </a:r>
            <a:r>
              <a:rPr lang="en-US" sz="4000" b="1" i="1" dirty="0" smtClean="0">
                <a:solidFill>
                  <a:schemeClr val="tx1"/>
                </a:solidFill>
                <a:latin typeface="Times New Roman" panose="02020603050405020304" pitchFamily="18" charset="0"/>
                <a:cs typeface="Times New Roman" panose="02020603050405020304" pitchFamily="18" charset="0"/>
              </a:rPr>
              <a:t> </a:t>
            </a:r>
            <a:r>
              <a:rPr lang="en-US" sz="4000" b="1" i="1" dirty="0" err="1" smtClean="0">
                <a:solidFill>
                  <a:schemeClr val="tx1"/>
                </a:solidFill>
                <a:latin typeface="Times New Roman" panose="02020603050405020304" pitchFamily="18" charset="0"/>
                <a:cs typeface="Times New Roman" panose="02020603050405020304" pitchFamily="18" charset="0"/>
              </a:rPr>
              <a:t>máu</a:t>
            </a:r>
            <a:r>
              <a:rPr lang="en-US" sz="3600" b="1" i="1" dirty="0">
                <a:solidFill>
                  <a:schemeClr val="tx1"/>
                </a:solidFill>
                <a:latin typeface="Times New Roman" panose="02020603050405020304" pitchFamily="18" charset="0"/>
                <a:cs typeface="Times New Roman" panose="02020603050405020304" pitchFamily="18" charset="0"/>
              </a:rPr>
              <a:t>:</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a:solidFill>
                  <a:prstClr val="black"/>
                </a:solidFill>
                <a:latin typeface="Times New Roman" panose="02020603050405020304" pitchFamily="18" charset="0"/>
                <a:cs typeface="Times New Roman" panose="02020603050405020304" pitchFamily="18" charset="0"/>
              </a:rPr>
              <a:t>-</a:t>
            </a:r>
            <a:r>
              <a:rPr lang="en-US" sz="3600" dirty="0" err="1">
                <a:solidFill>
                  <a:prstClr val="black"/>
                </a:solidFill>
                <a:latin typeface="Times New Roman" panose="02020603050405020304" pitchFamily="18" charset="0"/>
                <a:cs typeface="Times New Roman" panose="02020603050405020304" pitchFamily="18" charset="0"/>
              </a:rPr>
              <a:t>Máu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người</a:t>
            </a:r>
            <a:endParaRPr lang="en-US" sz="3600" dirty="0" smtClean="0">
              <a:solidFill>
                <a:schemeClr val="tx1"/>
              </a:solidFill>
              <a:latin typeface="Times New Roman" panose="02020603050405020304" pitchFamily="18" charset="0"/>
              <a:cs typeface="Times New Roman" panose="02020603050405020304" pitchFamily="18" charset="0"/>
            </a:endParaRPr>
          </a:p>
        </p:txBody>
      </p:sp>
      <p:sp>
        <p:nvSpPr>
          <p:cNvPr id="4" name="TextBox 4"/>
          <p:cNvSpPr txBox="1"/>
          <p:nvPr/>
        </p:nvSpPr>
        <p:spPr>
          <a:xfrm>
            <a:off x="3594100" y="2819400"/>
            <a:ext cx="5486400"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buNone/>
            </a:pPr>
            <a:r>
              <a:rPr lang="en-US" sz="4000" b="1" i="1" dirty="0" smtClean="0">
                <a:solidFill>
                  <a:schemeClr val="tx1"/>
                </a:solidFill>
                <a:latin typeface="Times New Roman" panose="02020603050405020304" pitchFamily="18" charset="0"/>
                <a:cs typeface="Times New Roman" panose="02020603050405020304" pitchFamily="18" charset="0"/>
              </a:rPr>
              <a:t>2.Đặc điểm </a:t>
            </a:r>
            <a:r>
              <a:rPr lang="en-US" sz="4000" b="1" i="1" dirty="0" err="1" smtClean="0">
                <a:solidFill>
                  <a:schemeClr val="tx1"/>
                </a:solidFill>
                <a:latin typeface="Times New Roman" panose="02020603050405020304" pitchFamily="18" charset="0"/>
                <a:cs typeface="Times New Roman" panose="02020603050405020304" pitchFamily="18" charset="0"/>
              </a:rPr>
              <a:t>cơ</a:t>
            </a:r>
            <a:r>
              <a:rPr lang="en-US" sz="4000" b="1" i="1" dirty="0" smtClean="0">
                <a:solidFill>
                  <a:schemeClr val="tx1"/>
                </a:solidFill>
                <a:latin typeface="Times New Roman" panose="02020603050405020304" pitchFamily="18" charset="0"/>
                <a:cs typeface="Times New Roman" panose="02020603050405020304" pitchFamily="18" charset="0"/>
              </a:rPr>
              <a:t> </a:t>
            </a:r>
            <a:r>
              <a:rPr lang="en-US" sz="4000" b="1" i="1" dirty="0" err="1" smtClean="0">
                <a:solidFill>
                  <a:schemeClr val="tx1"/>
                </a:solidFill>
                <a:latin typeface="Times New Roman" panose="02020603050405020304" pitchFamily="18" charset="0"/>
                <a:cs typeface="Times New Roman" panose="02020603050405020304" pitchFamily="18" charset="0"/>
              </a:rPr>
              <a:t>thể</a:t>
            </a:r>
            <a:r>
              <a:rPr lang="en-US" sz="4000" b="1" i="1" dirty="0">
                <a:solidFill>
                  <a:schemeClr val="tx1"/>
                </a:solidFill>
                <a:latin typeface="Times New Roman" panose="02020603050405020304" pitchFamily="18" charset="0"/>
                <a:cs typeface="Times New Roman" panose="02020603050405020304" pitchFamily="18" charset="0"/>
              </a:rPr>
              <a:t>:</a:t>
            </a:r>
            <a:endParaRPr lang="en-US" sz="4000" b="1" i="1" dirty="0" smtClean="0">
              <a:solidFill>
                <a:schemeClr val="tx1"/>
              </a:solidFill>
              <a:latin typeface="Times New Roman" panose="02020603050405020304" pitchFamily="18" charset="0"/>
              <a:cs typeface="Times New Roman" panose="02020603050405020304" pitchFamily="18" charset="0"/>
            </a:endParaRPr>
          </a:p>
          <a:p>
            <a:pPr lvl="0"/>
            <a:r>
              <a:rPr lang="en-US" sz="3600" dirty="0">
                <a:solidFill>
                  <a:prstClr val="black"/>
                </a:solidFill>
                <a:latin typeface="Times New Roman" panose="02020603050405020304" pitchFamily="18" charset="0"/>
                <a:cs typeface="Times New Roman" panose="02020603050405020304" pitchFamily="18" charset="0"/>
              </a:rPr>
              <a:t>-</a:t>
            </a:r>
            <a:r>
              <a:rPr lang="en-US" sz="3600" dirty="0" err="1">
                <a:solidFill>
                  <a:prstClr val="black"/>
                </a:solidFill>
                <a:latin typeface="Times New Roman" panose="02020603050405020304" pitchFamily="18" charset="0"/>
                <a:cs typeface="Times New Roman" panose="02020603050405020304" pitchFamily="18" charset="0"/>
              </a:rPr>
              <a:t>Phân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tính</a:t>
            </a:r>
            <a:endParaRPr lang="en-US" sz="3600" dirty="0">
              <a:solidFill>
                <a:prstClr val="black"/>
              </a:solidFill>
              <a:latin typeface="Times New Roman" panose="02020603050405020304" pitchFamily="18" charset="0"/>
              <a:cs typeface="Times New Roman" panose="02020603050405020304" pitchFamily="18" charset="0"/>
            </a:endParaRPr>
          </a:p>
          <a:p>
            <a:pPr lvl="0"/>
            <a:r>
              <a:rPr lang="en-US" sz="3600" dirty="0">
                <a:solidFill>
                  <a:prstClr val="black"/>
                </a:solidFill>
                <a:latin typeface="Times New Roman" panose="02020603050405020304" pitchFamily="18" charset="0"/>
                <a:cs typeface="Times New Roman" panose="02020603050405020304" pitchFamily="18" charset="0"/>
              </a:rPr>
              <a:t>-</a:t>
            </a:r>
            <a:r>
              <a:rPr lang="en-US" sz="3600" dirty="0" err="1">
                <a:solidFill>
                  <a:prstClr val="black"/>
                </a:solidFill>
                <a:latin typeface="Times New Roman" panose="02020603050405020304" pitchFamily="18" charset="0"/>
                <a:cs typeface="Times New Roman" panose="02020603050405020304" pitchFamily="18" charset="0"/>
              </a:rPr>
              <a:t>Sống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cặp</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đôi</a:t>
            </a:r>
            <a:endParaRPr lang="en-US" sz="4000" dirty="0" smtClean="0">
              <a:solidFill>
                <a:schemeClr val="tx1"/>
              </a:solidFill>
              <a:latin typeface="Times New Roman" panose="02020603050405020304" pitchFamily="18" charset="0"/>
              <a:cs typeface="Times New Roman" panose="02020603050405020304" pitchFamily="18" charset="0"/>
            </a:endParaRPr>
          </a:p>
        </p:txBody>
      </p:sp>
      <p:sp>
        <p:nvSpPr>
          <p:cNvPr id="8" name="TextBox 4"/>
          <p:cNvSpPr txBox="1"/>
          <p:nvPr/>
        </p:nvSpPr>
        <p:spPr>
          <a:xfrm>
            <a:off x="1828800" y="4876800"/>
            <a:ext cx="7289800" cy="18774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sz="4000" b="1" i="1" dirty="0" smtClean="0">
                <a:solidFill>
                  <a:schemeClr val="tx1"/>
                </a:solidFill>
                <a:latin typeface="Times New Roman" panose="02020603050405020304" pitchFamily="18" charset="0"/>
                <a:cs typeface="Times New Roman" panose="02020603050405020304" pitchFamily="18" charset="0"/>
              </a:rPr>
              <a:t>3.Con đường </a:t>
            </a:r>
            <a:r>
              <a:rPr lang="en-US" sz="4000" b="1" i="1" dirty="0" err="1" smtClean="0">
                <a:solidFill>
                  <a:schemeClr val="tx1"/>
                </a:solidFill>
                <a:latin typeface="Times New Roman" panose="02020603050405020304" pitchFamily="18" charset="0"/>
                <a:cs typeface="Times New Roman" panose="02020603050405020304" pitchFamily="18" charset="0"/>
              </a:rPr>
              <a:t>truyền</a:t>
            </a:r>
            <a:r>
              <a:rPr lang="en-US" sz="4000" b="1" i="1" dirty="0" smtClean="0">
                <a:solidFill>
                  <a:schemeClr val="tx1"/>
                </a:solidFill>
                <a:latin typeface="Times New Roman" panose="02020603050405020304" pitchFamily="18" charset="0"/>
                <a:cs typeface="Times New Roman" panose="02020603050405020304" pitchFamily="18" charset="0"/>
              </a:rPr>
              <a:t> </a:t>
            </a:r>
            <a:r>
              <a:rPr lang="en-US" sz="4000" b="1" i="1" dirty="0" err="1" smtClean="0">
                <a:solidFill>
                  <a:schemeClr val="tx1"/>
                </a:solidFill>
                <a:latin typeface="Times New Roman" panose="02020603050405020304" pitchFamily="18" charset="0"/>
                <a:cs typeface="Times New Roman" panose="02020603050405020304" pitchFamily="18" charset="0"/>
              </a:rPr>
              <a:t>bệnh</a:t>
            </a:r>
            <a:r>
              <a:rPr lang="en-US" sz="4000" b="1" i="1" dirty="0">
                <a:solidFill>
                  <a:schemeClr val="tx1"/>
                </a:solidFill>
                <a:latin typeface="Times New Roman" panose="02020603050405020304" pitchFamily="18" charset="0"/>
                <a:cs typeface="Times New Roman" panose="02020603050405020304" pitchFamily="18" charset="0"/>
              </a:rPr>
              <a:t>:</a:t>
            </a:r>
            <a:r>
              <a:rPr lang="en-US" sz="2800" b="1" i="1" dirty="0" smtClean="0">
                <a:solidFill>
                  <a:prstClr val="black"/>
                </a:solidFill>
                <a:latin typeface="Times New Roman" panose="02020603050405020304" pitchFamily="18" charset="0"/>
                <a:cs typeface="Times New Roman" panose="02020603050405020304" pitchFamily="18" charset="0"/>
              </a:rPr>
              <a:t> </a:t>
            </a:r>
          </a:p>
          <a:p>
            <a:pPr lvl="0"/>
            <a:r>
              <a:rPr lang="en-US" sz="2800" dirty="0" smtClean="0">
                <a:solidFill>
                  <a:prstClr val="black"/>
                </a:solidFill>
                <a:latin typeface="Times New Roman" panose="02020603050405020304" pitchFamily="18" charset="0"/>
                <a:cs typeface="Times New Roman" panose="02020603050405020304" pitchFamily="18" charset="0"/>
              </a:rPr>
              <a:t>-</a:t>
            </a:r>
            <a:r>
              <a:rPr lang="en-US" sz="3600" dirty="0" err="1">
                <a:solidFill>
                  <a:prstClr val="black"/>
                </a:solidFill>
                <a:latin typeface="Times New Roman" panose="02020603050405020304" pitchFamily="18" charset="0"/>
                <a:cs typeface="Times New Roman" panose="02020603050405020304" pitchFamily="18" charset="0"/>
              </a:rPr>
              <a:t>Tiếp</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xúc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với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nước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bẩn</a:t>
            </a:r>
            <a:endParaRPr lang="en-US" sz="3600" dirty="0">
              <a:solidFill>
                <a:prstClr val="black"/>
              </a:solidFill>
              <a:latin typeface="Times New Roman" panose="02020603050405020304" pitchFamily="18" charset="0"/>
              <a:cs typeface="Times New Roman" panose="02020603050405020304" pitchFamily="18" charset="0"/>
            </a:endParaRPr>
          </a:p>
          <a:p>
            <a:pPr indent="0">
              <a:buNone/>
            </a:pPr>
            <a:endParaRPr lang="en-US" sz="4000" dirty="0" smtClean="0">
              <a:solidFill>
                <a:schemeClr val="tx1"/>
              </a:solidFill>
              <a:latin typeface="Times New Roman" panose="02020603050405020304" pitchFamily="18" charset="0"/>
              <a:cs typeface="Times New Roman" panose="02020603050405020304" pitchFamily="18" charset="0"/>
            </a:endParaRPr>
          </a:p>
        </p:txBody>
      </p:sp>
      <p:pic>
        <p:nvPicPr>
          <p:cNvPr id="9" name="Picture 22" descr="Book-0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11324" y="382369"/>
            <a:ext cx="536051"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61128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 presetClass="entr" presetSubtype="1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heckerboard(across)">
                                      <p:cBhvr>
                                        <p:cTn id="36" dur="500"/>
                                        <p:tgtEl>
                                          <p:spTgt spid="9"/>
                                        </p:tgtEl>
                                      </p:cBhvr>
                                    </p:animEffect>
                                  </p:childTnLst>
                                  <p:subTnLst>
                                    <p:audio>
                                      <p:cMediaNode>
                                        <p:cTn display="0" masterRel="sameClick">
                                          <p:stCondLst>
                                            <p:cond evt="begin" delay="0">
                                              <p:tn val="34"/>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457200" y="274638"/>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Times New Roman" panose="02020603050405020304" pitchFamily="18" charset="0"/>
                <a:cs typeface="Times New Roman" panose="02020603050405020304" pitchFamily="18" charset="0"/>
                <a:hlinkClick r:id="rId3" action="ppaction://hlinksldjump"/>
              </a:rPr>
              <a:t>II.SÁN BÃ TRẦU</a:t>
            </a:r>
            <a:endParaRPr lang="en-US" b="1">
              <a:solidFill>
                <a:srgbClr val="FF0000"/>
              </a:solidFill>
              <a:latin typeface="Times New Roman" panose="02020603050405020304" pitchFamily="18" charset="0"/>
              <a:cs typeface="Times New Roman" panose="02020603050405020304" pitchFamily="18" charset="0"/>
            </a:endParaRPr>
          </a:p>
        </p:txBody>
      </p:sp>
      <p:sp>
        <p:nvSpPr>
          <p:cNvPr id="7" name="TextBox 4"/>
          <p:cNvSpPr txBox="1"/>
          <p:nvPr/>
        </p:nvSpPr>
        <p:spPr>
          <a:xfrm>
            <a:off x="3119756" y="1574800"/>
            <a:ext cx="6024244"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b="1" i="1" dirty="0" smtClean="0">
                <a:solidFill>
                  <a:schemeClr val="tx1"/>
                </a:solidFill>
                <a:latin typeface="Times New Roman" panose="02020603050405020304" pitchFamily="18" charset="0"/>
                <a:cs typeface="Times New Roman" panose="02020603050405020304" pitchFamily="18" charset="0"/>
              </a:rPr>
              <a:t>1.Nơi kí sinh của sán </a:t>
            </a:r>
            <a:r>
              <a:rPr lang="en-US" sz="4000" b="1" i="1" dirty="0" err="1" smtClean="0">
                <a:solidFill>
                  <a:schemeClr val="tx1"/>
                </a:solidFill>
                <a:latin typeface="Times New Roman" panose="02020603050405020304" pitchFamily="18" charset="0"/>
                <a:cs typeface="Times New Roman" panose="02020603050405020304" pitchFamily="18" charset="0"/>
              </a:rPr>
              <a:t>bã</a:t>
            </a:r>
            <a:r>
              <a:rPr lang="en-US" sz="4000" b="1" i="1" dirty="0" smtClean="0">
                <a:solidFill>
                  <a:schemeClr val="tx1"/>
                </a:solidFill>
                <a:latin typeface="Times New Roman" panose="02020603050405020304" pitchFamily="18" charset="0"/>
                <a:cs typeface="Times New Roman" panose="02020603050405020304" pitchFamily="18" charset="0"/>
              </a:rPr>
              <a:t> </a:t>
            </a:r>
            <a:r>
              <a:rPr lang="en-US" sz="4000" b="1" i="1" dirty="0" err="1" smtClean="0">
                <a:solidFill>
                  <a:schemeClr val="tx1"/>
                </a:solidFill>
                <a:latin typeface="Times New Roman" panose="02020603050405020304" pitchFamily="18" charset="0"/>
                <a:cs typeface="Times New Roman" panose="02020603050405020304" pitchFamily="18" charset="0"/>
              </a:rPr>
              <a:t>trầu</a:t>
            </a:r>
            <a:r>
              <a:rPr lang="en-US" sz="4000" b="1" i="1" dirty="0">
                <a:solidFill>
                  <a:schemeClr val="tx1"/>
                </a:solidFill>
                <a:latin typeface="Times New Roman" panose="02020603050405020304" pitchFamily="18" charset="0"/>
                <a:cs typeface="Times New Roman" panose="02020603050405020304" pitchFamily="18" charset="0"/>
              </a:rPr>
              <a:t>:</a:t>
            </a:r>
            <a:r>
              <a:rPr lang="en-US" sz="4000" b="1" i="1"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Ruột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lợn</a:t>
            </a:r>
            <a:endParaRPr lang="en-US" sz="4000" dirty="0" smtClean="0">
              <a:solidFill>
                <a:schemeClr val="tx1"/>
              </a:solidFill>
              <a:latin typeface="Times New Roman" panose="02020603050405020304" pitchFamily="18" charset="0"/>
              <a:cs typeface="Times New Roman" panose="02020603050405020304" pitchFamily="18" charset="0"/>
            </a:endParaRPr>
          </a:p>
        </p:txBody>
      </p:sp>
      <p:sp>
        <p:nvSpPr>
          <p:cNvPr id="4" name="TextBox 4"/>
          <p:cNvSpPr txBox="1"/>
          <p:nvPr/>
        </p:nvSpPr>
        <p:spPr>
          <a:xfrm>
            <a:off x="3094356" y="2895600"/>
            <a:ext cx="6049644"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b="1" i="1" dirty="0" smtClean="0">
                <a:solidFill>
                  <a:schemeClr val="tx1"/>
                </a:solidFill>
                <a:latin typeface="Times New Roman" panose="02020603050405020304" pitchFamily="18" charset="0"/>
                <a:cs typeface="Times New Roman" panose="02020603050405020304" pitchFamily="18" charset="0"/>
              </a:rPr>
              <a:t>2.Đặc điểm </a:t>
            </a:r>
            <a:r>
              <a:rPr lang="en-US" sz="4000" b="1" i="1" dirty="0" err="1" smtClean="0">
                <a:solidFill>
                  <a:schemeClr val="tx1"/>
                </a:solidFill>
                <a:latin typeface="Times New Roman" panose="02020603050405020304" pitchFamily="18" charset="0"/>
                <a:cs typeface="Times New Roman" panose="02020603050405020304" pitchFamily="18" charset="0"/>
              </a:rPr>
              <a:t>cơ</a:t>
            </a:r>
            <a:r>
              <a:rPr lang="en-US" sz="4000" b="1" i="1" dirty="0" smtClean="0">
                <a:solidFill>
                  <a:schemeClr val="tx1"/>
                </a:solidFill>
                <a:latin typeface="Times New Roman" panose="02020603050405020304" pitchFamily="18" charset="0"/>
                <a:cs typeface="Times New Roman" panose="02020603050405020304" pitchFamily="18" charset="0"/>
              </a:rPr>
              <a:t> </a:t>
            </a:r>
            <a:r>
              <a:rPr lang="en-US" sz="4000" b="1" i="1" dirty="0" err="1" smtClean="0">
                <a:solidFill>
                  <a:schemeClr val="tx1"/>
                </a:solidFill>
                <a:latin typeface="Times New Roman" panose="02020603050405020304" pitchFamily="18" charset="0"/>
                <a:cs typeface="Times New Roman" panose="02020603050405020304" pitchFamily="18" charset="0"/>
              </a:rPr>
              <a:t>thể</a:t>
            </a:r>
            <a:r>
              <a:rPr lang="en-US" sz="4000" b="1" i="1" dirty="0">
                <a:solidFill>
                  <a:schemeClr val="tx1"/>
                </a:solidFill>
                <a:latin typeface="Times New Roman" panose="02020603050405020304" pitchFamily="18" charset="0"/>
                <a:cs typeface="Times New Roman" panose="02020603050405020304" pitchFamily="18" charset="0"/>
              </a:rPr>
              <a:t>:</a:t>
            </a:r>
            <a:r>
              <a:rPr lang="en-US" sz="4000" b="1" i="1" dirty="0" smtClean="0">
                <a:latin typeface="Times New Roman" panose="02020603050405020304" pitchFamily="18" charset="0"/>
                <a:cs typeface="Times New Roman" panose="02020603050405020304" pitchFamily="18" charset="0"/>
              </a:rPr>
              <a:t> </a:t>
            </a:r>
          </a:p>
          <a:p>
            <a:r>
              <a:rPr lang="en-US" sz="4000" dirty="0" smtClean="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Cơ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hóa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phát</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triển</a:t>
            </a:r>
            <a:endParaRPr lang="en-US" sz="4000" dirty="0" smtClean="0">
              <a:solidFill>
                <a:schemeClr val="tx1"/>
              </a:solidFill>
              <a:latin typeface="Times New Roman" panose="02020603050405020304" pitchFamily="18" charset="0"/>
              <a:cs typeface="Times New Roman" panose="02020603050405020304" pitchFamily="18" charset="0"/>
            </a:endParaRPr>
          </a:p>
        </p:txBody>
      </p:sp>
      <p:sp>
        <p:nvSpPr>
          <p:cNvPr id="8" name="TextBox 4"/>
          <p:cNvSpPr txBox="1"/>
          <p:nvPr/>
        </p:nvSpPr>
        <p:spPr>
          <a:xfrm>
            <a:off x="3119756" y="4826000"/>
            <a:ext cx="6100444"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b="1" i="1" dirty="0" smtClean="0">
                <a:solidFill>
                  <a:schemeClr val="tx1"/>
                </a:solidFill>
                <a:latin typeface="Times New Roman" panose="02020603050405020304" pitchFamily="18" charset="0"/>
                <a:cs typeface="Times New Roman" panose="02020603050405020304" pitchFamily="18" charset="0"/>
              </a:rPr>
              <a:t>3.Con đường </a:t>
            </a:r>
            <a:r>
              <a:rPr lang="en-US" sz="4000" b="1" i="1" dirty="0" err="1" smtClean="0">
                <a:solidFill>
                  <a:schemeClr val="tx1"/>
                </a:solidFill>
                <a:latin typeface="Times New Roman" panose="02020603050405020304" pitchFamily="18" charset="0"/>
                <a:cs typeface="Times New Roman" panose="02020603050405020304" pitchFamily="18" charset="0"/>
              </a:rPr>
              <a:t>truyền</a:t>
            </a:r>
            <a:r>
              <a:rPr lang="en-US" sz="4000" b="1" i="1" dirty="0" smtClean="0">
                <a:solidFill>
                  <a:schemeClr val="tx1"/>
                </a:solidFill>
                <a:latin typeface="Times New Roman" panose="02020603050405020304" pitchFamily="18" charset="0"/>
                <a:cs typeface="Times New Roman" panose="02020603050405020304" pitchFamily="18" charset="0"/>
              </a:rPr>
              <a:t> </a:t>
            </a:r>
            <a:r>
              <a:rPr lang="en-US" sz="4000" b="1" i="1" dirty="0" err="1" smtClean="0">
                <a:solidFill>
                  <a:schemeClr val="tx1"/>
                </a:solidFill>
                <a:latin typeface="Times New Roman" panose="02020603050405020304" pitchFamily="18" charset="0"/>
                <a:cs typeface="Times New Roman" panose="02020603050405020304" pitchFamily="18" charset="0"/>
              </a:rPr>
              <a:t>bệnh</a:t>
            </a:r>
            <a:r>
              <a:rPr lang="en-US" sz="4000" b="1" i="1" dirty="0">
                <a:solidFill>
                  <a:schemeClr val="tx1"/>
                </a:solidFill>
                <a:latin typeface="Times New Roman" panose="02020603050405020304" pitchFamily="18" charset="0"/>
                <a:cs typeface="Times New Roman" panose="02020603050405020304" pitchFamily="18" charset="0"/>
              </a:rPr>
              <a:t>:</a:t>
            </a:r>
            <a:r>
              <a:rPr lang="en-US" sz="4000" b="1" i="1"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Xâm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ăn</a:t>
            </a:r>
            <a:endParaRPr lang="en-US" sz="4000" dirty="0" smtClean="0">
              <a:solidFill>
                <a:schemeClr val="tx1"/>
              </a:solidFill>
              <a:latin typeface="Times New Roman" panose="02020603050405020304" pitchFamily="18" charset="0"/>
              <a:cs typeface="Times New Roman" panose="02020603050405020304" pitchFamily="18" charset="0"/>
            </a:endParaRPr>
          </a:p>
        </p:txBody>
      </p:sp>
      <p:pic>
        <p:nvPicPr>
          <p:cNvPr id="3" name="Content Placeholder 4" descr="fasciolopsis-buski.jpg"/>
          <p:cNvPicPr>
            <a:picLocks noChangeAspect="1"/>
          </p:cNvPicPr>
          <p:nvPr/>
        </p:nvPicPr>
        <p:blipFill>
          <a:blip r:embed="rId4"/>
          <a:stretch>
            <a:fillRect/>
          </a:stretch>
        </p:blipFill>
        <p:spPr>
          <a:xfrm rot="5400000">
            <a:off x="1212850" y="2804160"/>
            <a:ext cx="2790825" cy="1022985"/>
          </a:xfrm>
          <a:prstGeom prst="rect">
            <a:avLst/>
          </a:prstGeom>
        </p:spPr>
      </p:pic>
      <p:pic>
        <p:nvPicPr>
          <p:cNvPr id="9" name="Content Placeholder 3" descr="SGK-Sinh-7-hinh-12.2.jpg.jpg"/>
          <p:cNvPicPr>
            <a:picLocks noChangeAspect="1"/>
          </p:cNvPicPr>
          <p:nvPr/>
        </p:nvPicPr>
        <p:blipFill>
          <a:blip r:embed="rId5"/>
          <a:srcRect l="20212" r="19151" b="33375"/>
          <a:stretch>
            <a:fillRect/>
          </a:stretch>
        </p:blipFill>
        <p:spPr>
          <a:xfrm>
            <a:off x="-304800" y="1757680"/>
            <a:ext cx="2538730" cy="3115310"/>
          </a:xfrm>
          <a:prstGeom prst="rect">
            <a:avLst/>
          </a:prstGeom>
        </p:spPr>
      </p:pic>
      <p:pic>
        <p:nvPicPr>
          <p:cNvPr id="10" name="Picture 22" descr="Book-09"/>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150749" y="205037"/>
            <a:ext cx="536051"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53263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lide(fromBottom)">
                                      <p:cBhvr>
                                        <p:cTn id="13" dur="500"/>
                                        <p:tgtEl>
                                          <p:spTgt spid="8"/>
                                        </p:tgtEl>
                                      </p:cBhvr>
                                    </p:animEffect>
                                  </p:childTnLst>
                                </p:cTn>
                              </p:par>
                              <p:par>
                                <p:cTn id="14" presetID="25"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1" dur="1000" fill="hold"/>
                                        <p:tgtEl>
                                          <p:spTgt spid="9"/>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9"/>
                                        </p:tgtEl>
                                      </p:cBhvr>
                                    </p:animEffect>
                                  </p:childTnLst>
                                </p:cTn>
                              </p:par>
                              <p:par>
                                <p:cTn id="36" presetID="5" presetClass="entr" presetSubtype="1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heckerboard(across)">
                                      <p:cBhvr>
                                        <p:cTn id="38" dur="500"/>
                                        <p:tgtEl>
                                          <p:spTgt spid="10"/>
                                        </p:tgtEl>
                                      </p:cBhvr>
                                    </p:animEffect>
                                  </p:childTnLst>
                                  <p:subTnLst>
                                    <p:audio>
                                      <p:cMediaNode>
                                        <p:cTn display="0" masterRel="sameClick">
                                          <p:stCondLst>
                                            <p:cond evt="begin" delay="0">
                                              <p:tn val="36"/>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bldLvl="0" animBg="1"/>
      <p:bldP spid="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457200" y="274638"/>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latin typeface="Times New Roman" panose="02020603050405020304" pitchFamily="18" charset="0"/>
                <a:cs typeface="Times New Roman" panose="02020603050405020304" pitchFamily="18" charset="0"/>
                <a:hlinkClick r:id="rId3" action="ppaction://hlinksldjump"/>
              </a:rPr>
              <a:t>III.SÁN DÂY</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7" name="TextBox 4"/>
          <p:cNvSpPr txBox="1"/>
          <p:nvPr/>
        </p:nvSpPr>
        <p:spPr>
          <a:xfrm>
            <a:off x="3601721" y="1219200"/>
            <a:ext cx="5542279"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dirty="0" smtClean="0">
                <a:solidFill>
                  <a:schemeClr val="tx1"/>
                </a:solidFill>
                <a:latin typeface="Times New Roman" panose="02020603050405020304" pitchFamily="18" charset="0"/>
                <a:cs typeface="Times New Roman" panose="02020603050405020304" pitchFamily="18" charset="0"/>
              </a:rPr>
              <a:t>1.</a:t>
            </a:r>
            <a:r>
              <a:rPr lang="en-US" sz="4000" b="1" i="1" dirty="0" smtClean="0">
                <a:solidFill>
                  <a:schemeClr val="tx1"/>
                </a:solidFill>
                <a:latin typeface="Times New Roman" panose="02020603050405020304" pitchFamily="18" charset="0"/>
                <a:cs typeface="Times New Roman" panose="02020603050405020304" pitchFamily="18" charset="0"/>
              </a:rPr>
              <a:t>Nơi kí sinh của </a:t>
            </a:r>
            <a:r>
              <a:rPr lang="en-US" sz="4000" b="1" i="1" dirty="0" err="1" smtClean="0">
                <a:solidFill>
                  <a:schemeClr val="tx1"/>
                </a:solidFill>
                <a:latin typeface="Times New Roman" panose="02020603050405020304" pitchFamily="18" charset="0"/>
                <a:cs typeface="Times New Roman" panose="02020603050405020304" pitchFamily="18" charset="0"/>
              </a:rPr>
              <a:t>sán</a:t>
            </a:r>
            <a:r>
              <a:rPr lang="en-US" sz="4000" b="1" i="1" dirty="0" smtClean="0">
                <a:solidFill>
                  <a:schemeClr val="tx1"/>
                </a:solidFill>
                <a:latin typeface="Times New Roman" panose="02020603050405020304" pitchFamily="18" charset="0"/>
                <a:cs typeface="Times New Roman" panose="02020603050405020304" pitchFamily="18" charset="0"/>
              </a:rPr>
              <a:t> </a:t>
            </a:r>
            <a:r>
              <a:rPr lang="en-US" sz="4000" b="1" i="1" dirty="0" err="1" smtClean="0">
                <a:solidFill>
                  <a:schemeClr val="tx1"/>
                </a:solidFill>
                <a:latin typeface="Times New Roman" panose="02020603050405020304" pitchFamily="18" charset="0"/>
                <a:cs typeface="Times New Roman" panose="02020603050405020304" pitchFamily="18" charset="0"/>
              </a:rPr>
              <a:t>dây</a:t>
            </a:r>
            <a:r>
              <a:rPr lang="en-US" sz="4000" dirty="0" smtClean="0">
                <a:solidFill>
                  <a:schemeClr val="tx1"/>
                </a:solidFill>
                <a:latin typeface="Times New Roman" panose="02020603050405020304" pitchFamily="18" charset="0"/>
                <a:cs typeface="Times New Roman" panose="02020603050405020304" pitchFamily="18" charset="0"/>
              </a:rPr>
              <a:t>:</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Ruột</a:t>
            </a:r>
            <a:r>
              <a:rPr lang="en-US" sz="4000" dirty="0">
                <a:latin typeface="Times New Roman" panose="02020603050405020304" pitchFamily="18" charset="0"/>
                <a:cs typeface="Times New Roman" panose="02020603050405020304" pitchFamily="18" charset="0"/>
              </a:rPr>
              <a:t> non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bắp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trâu</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bò</a:t>
            </a:r>
            <a:endParaRPr lang="en-US" sz="4000" dirty="0" smtClean="0">
              <a:solidFill>
                <a:schemeClr val="tx1"/>
              </a:solidFill>
              <a:latin typeface="Times New Roman" panose="02020603050405020304" pitchFamily="18" charset="0"/>
              <a:cs typeface="Times New Roman" panose="02020603050405020304" pitchFamily="18" charset="0"/>
            </a:endParaRPr>
          </a:p>
        </p:txBody>
      </p:sp>
      <p:sp>
        <p:nvSpPr>
          <p:cNvPr id="4" name="TextBox 4"/>
          <p:cNvSpPr txBox="1"/>
          <p:nvPr/>
        </p:nvSpPr>
        <p:spPr>
          <a:xfrm>
            <a:off x="3752850" y="3200400"/>
            <a:ext cx="541020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b="1" i="1" dirty="0" smtClean="0">
                <a:solidFill>
                  <a:schemeClr val="tx1"/>
                </a:solidFill>
                <a:latin typeface="Times New Roman" panose="02020603050405020304" pitchFamily="18" charset="0"/>
                <a:cs typeface="Times New Roman" panose="02020603050405020304" pitchFamily="18" charset="0"/>
              </a:rPr>
              <a:t>2.Đặc điểm </a:t>
            </a:r>
            <a:r>
              <a:rPr lang="en-US" sz="4000" b="1" i="1" dirty="0" err="1" smtClean="0">
                <a:solidFill>
                  <a:schemeClr val="tx1"/>
                </a:solidFill>
                <a:latin typeface="Times New Roman" panose="02020603050405020304" pitchFamily="18" charset="0"/>
                <a:cs typeface="Times New Roman" panose="02020603050405020304" pitchFamily="18" charset="0"/>
              </a:rPr>
              <a:t>cơ</a:t>
            </a:r>
            <a:r>
              <a:rPr lang="en-US" sz="4000" b="1" i="1" dirty="0" smtClean="0">
                <a:solidFill>
                  <a:schemeClr val="tx1"/>
                </a:solidFill>
                <a:latin typeface="Times New Roman" panose="02020603050405020304" pitchFamily="18" charset="0"/>
                <a:cs typeface="Times New Roman" panose="02020603050405020304" pitchFamily="18" charset="0"/>
              </a:rPr>
              <a:t> </a:t>
            </a:r>
            <a:r>
              <a:rPr lang="en-US" sz="4000" b="1" i="1" dirty="0" err="1" smtClean="0">
                <a:solidFill>
                  <a:schemeClr val="tx1"/>
                </a:solidFill>
                <a:latin typeface="Times New Roman" panose="02020603050405020304" pitchFamily="18" charset="0"/>
                <a:cs typeface="Times New Roman" panose="02020603050405020304" pitchFamily="18" charset="0"/>
              </a:rPr>
              <a:t>thể</a:t>
            </a:r>
            <a:r>
              <a:rPr lang="en-US" sz="4000" dirty="0" smtClean="0">
                <a:solidFill>
                  <a:schemeClr val="tx1"/>
                </a:solidFill>
                <a:latin typeface="Times New Roman" panose="02020603050405020304" pitchFamily="18" charset="0"/>
                <a:cs typeface="Times New Roman" panose="02020603050405020304" pitchFamily="18" charset="0"/>
              </a:rPr>
              <a:t>:</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dài</a:t>
            </a:r>
            <a:r>
              <a:rPr lang="en-US" sz="4000" dirty="0">
                <a:latin typeface="Times New Roman" panose="02020603050405020304" pitchFamily="18" charset="0"/>
                <a:cs typeface="Times New Roman" panose="02020603050405020304" pitchFamily="18" charset="0"/>
              </a:rPr>
              <a:t>, chia </a:t>
            </a:r>
            <a:r>
              <a:rPr lang="en-US" sz="4000" dirty="0" err="1">
                <a:latin typeface="Times New Roman" panose="02020603050405020304" pitchFamily="18" charset="0"/>
                <a:cs typeface="Times New Roman" panose="02020603050405020304" pitchFamily="18" charset="0"/>
              </a:rPr>
              <a:t>nhiều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đốt</a:t>
            </a:r>
            <a:r>
              <a:rPr lang="en-US" sz="4000" dirty="0" smtClean="0">
                <a:latin typeface="Times New Roman" panose="02020603050405020304" pitchFamily="18" charset="0"/>
                <a:cs typeface="Times New Roman" panose="02020603050405020304" pitchFamily="18" charset="0"/>
              </a:rPr>
              <a:t>.</a:t>
            </a:r>
            <a:endParaRPr lang="en-US" sz="4000" dirty="0" smtClean="0">
              <a:solidFill>
                <a:schemeClr val="tx1"/>
              </a:solidFill>
              <a:latin typeface="Times New Roman" panose="02020603050405020304" pitchFamily="18" charset="0"/>
              <a:cs typeface="Times New Roman" panose="02020603050405020304" pitchFamily="18" charset="0"/>
            </a:endParaRPr>
          </a:p>
        </p:txBody>
      </p:sp>
      <p:sp>
        <p:nvSpPr>
          <p:cNvPr id="8" name="TextBox 4"/>
          <p:cNvSpPr txBox="1"/>
          <p:nvPr/>
        </p:nvSpPr>
        <p:spPr>
          <a:xfrm>
            <a:off x="3771900" y="4572000"/>
            <a:ext cx="5372100"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b="1" i="1" dirty="0" smtClean="0">
                <a:solidFill>
                  <a:schemeClr val="tx1"/>
                </a:solidFill>
                <a:latin typeface="Times New Roman" panose="02020603050405020304" pitchFamily="18" charset="0"/>
                <a:cs typeface="Times New Roman" panose="02020603050405020304" pitchFamily="18" charset="0"/>
              </a:rPr>
              <a:t>3.Con đường </a:t>
            </a:r>
            <a:r>
              <a:rPr lang="en-US" sz="4000" b="1" i="1" dirty="0" err="1" smtClean="0">
                <a:solidFill>
                  <a:schemeClr val="tx1"/>
                </a:solidFill>
                <a:latin typeface="Times New Roman" panose="02020603050405020304" pitchFamily="18" charset="0"/>
                <a:cs typeface="Times New Roman" panose="02020603050405020304" pitchFamily="18" charset="0"/>
              </a:rPr>
              <a:t>truyền</a:t>
            </a:r>
            <a:r>
              <a:rPr lang="en-US" sz="4000" b="1" i="1" dirty="0" smtClean="0">
                <a:solidFill>
                  <a:schemeClr val="tx1"/>
                </a:solidFill>
                <a:latin typeface="Times New Roman" panose="02020603050405020304" pitchFamily="18" charset="0"/>
                <a:cs typeface="Times New Roman" panose="02020603050405020304" pitchFamily="18" charset="0"/>
              </a:rPr>
              <a:t> </a:t>
            </a:r>
            <a:r>
              <a:rPr lang="en-US" sz="4000" b="1" i="1" dirty="0" err="1" smtClean="0">
                <a:solidFill>
                  <a:schemeClr val="tx1"/>
                </a:solidFill>
                <a:latin typeface="Times New Roman" panose="02020603050405020304" pitchFamily="18" charset="0"/>
                <a:cs typeface="Times New Roman" panose="02020603050405020304" pitchFamily="18" charset="0"/>
              </a:rPr>
              <a:t>bệnh</a:t>
            </a:r>
            <a:r>
              <a:rPr lang="en-US" sz="4000" dirty="0">
                <a:solidFill>
                  <a:schemeClr val="tx1"/>
                </a:solidFill>
                <a:latin typeface="Times New Roman" panose="02020603050405020304" pitchFamily="18" charset="0"/>
                <a:cs typeface="Times New Roman" panose="02020603050405020304" pitchFamily="18" charset="0"/>
              </a:rPr>
              <a:t>:</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Xâm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ăn</a:t>
            </a:r>
            <a:endParaRPr lang="en-US" sz="4000" dirty="0" smtClean="0">
              <a:solidFill>
                <a:schemeClr val="tx1"/>
              </a:solidFill>
              <a:latin typeface="Times New Roman" panose="02020603050405020304" pitchFamily="18" charset="0"/>
              <a:cs typeface="Times New Roman" panose="02020603050405020304" pitchFamily="18" charset="0"/>
            </a:endParaRPr>
          </a:p>
        </p:txBody>
      </p:sp>
      <p:pic>
        <p:nvPicPr>
          <p:cNvPr id="2054" name="Picture 6" descr="C:\Users\Administrator\AppData\Local\Microsoft\Windows\Temporary Internet Files\Content.IE5\G92ON1FP\IMG_080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67" t="30248" r="9895" b="22190"/>
          <a:stretch>
            <a:fillRect/>
          </a:stretch>
        </p:blipFill>
        <p:spPr bwMode="auto">
          <a:xfrm rot="5400000">
            <a:off x="-563245" y="2595245"/>
            <a:ext cx="5185410" cy="31445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2" descr="Book-0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11324" y="449263"/>
            <a:ext cx="69329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54177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par>
                                <p:cTn id="20" presetID="5"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288925" y="30130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 name="Text Box 28"/>
          <p:cNvSpPr txBox="1">
            <a:spLocks noChangeArrowheads="1"/>
          </p:cNvSpPr>
          <p:nvPr/>
        </p:nvSpPr>
        <p:spPr bwMode="auto">
          <a:xfrm>
            <a:off x="152400" y="76200"/>
            <a:ext cx="8839200" cy="646331"/>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50000"/>
              </a:spcBef>
              <a:defRPr/>
            </a:pPr>
            <a:r>
              <a:rPr lang="en-US" sz="3600" b="1" dirty="0" smtClean="0">
                <a:solidFill>
                  <a:srgbClr val="FF0000"/>
                </a:solidFill>
                <a:latin typeface="Times New Roman" pitchFamily="18" charset="0"/>
                <a:cs typeface="Times New Roman" pitchFamily="18" charset="0"/>
              </a:rPr>
              <a:t>CHỦ ĐỀ: NGÀNH GIUN DẸP ( TIẾT </a:t>
            </a:r>
            <a:r>
              <a:rPr lang="vi-VN" sz="3600" b="1" dirty="0" smtClean="0">
                <a:solidFill>
                  <a:srgbClr val="FF0000"/>
                </a:solidFill>
                <a:latin typeface="Times New Roman" pitchFamily="18" charset="0"/>
                <a:cs typeface="Times New Roman" pitchFamily="18" charset="0"/>
              </a:rPr>
              <a:t>2</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 name="Cloud Callout 3"/>
          <p:cNvSpPr/>
          <p:nvPr/>
        </p:nvSpPr>
        <p:spPr>
          <a:xfrm>
            <a:off x="1066800" y="2209800"/>
            <a:ext cx="7543800" cy="3200400"/>
          </a:xfrm>
          <a:prstGeom prst="cloudCallou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vi-VN" sz="3200" b="1" dirty="0" smtClean="0">
                <a:solidFill>
                  <a:srgbClr val="FF0000"/>
                </a:solidFill>
                <a:latin typeface="+mj-lt"/>
              </a:rPr>
              <a:t>Kể tên 1 số giun dẹp kí sinh mà em biết?</a:t>
            </a:r>
            <a:endParaRPr lang="en-US" sz="3200" b="1" dirty="0">
              <a:solidFill>
                <a:srgbClr val="FF0000"/>
              </a:solidFill>
              <a:latin typeface="+mj-lt"/>
            </a:endParaRPr>
          </a:p>
        </p:txBody>
      </p:sp>
      <p:sp>
        <p:nvSpPr>
          <p:cNvPr id="8" name="TextBox 4"/>
          <p:cNvSpPr txBox="1"/>
          <p:nvPr/>
        </p:nvSpPr>
        <p:spPr>
          <a:xfrm>
            <a:off x="2133600" y="990600"/>
            <a:ext cx="5181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ctr">
              <a:buNone/>
            </a:pPr>
            <a:r>
              <a:rPr lang="vi-VN" sz="2800" b="1" dirty="0" smtClean="0">
                <a:solidFill>
                  <a:schemeClr val="tx1"/>
                </a:solidFill>
                <a:latin typeface="Times New Roman" panose="02020603050405020304" pitchFamily="18" charset="0"/>
                <a:cs typeface="Times New Roman" panose="02020603050405020304" pitchFamily="18" charset="0"/>
              </a:rPr>
              <a:t>MỘT SỐ GIUN DẸP KHÁC</a:t>
            </a:r>
            <a:endParaRPr lang="en-US" sz="2800" b="1" dirty="0" smtClean="0">
              <a:solidFill>
                <a:schemeClr val="tx1"/>
              </a:solidFill>
              <a:latin typeface="Times New Roman" panose="02020603050405020304" pitchFamily="18" charset="0"/>
              <a:cs typeface="Times New Roman" panose="02020603050405020304" pitchFamily="18" charset="0"/>
            </a:endParaRPr>
          </a:p>
        </p:txBody>
      </p:sp>
      <p:sp>
        <p:nvSpPr>
          <p:cNvPr id="9" name="Text Box 8"/>
          <p:cNvSpPr txBox="1"/>
          <p:nvPr/>
        </p:nvSpPr>
        <p:spPr>
          <a:xfrm>
            <a:off x="152400" y="1828800"/>
            <a:ext cx="8686800" cy="523220"/>
          </a:xfrm>
          <a:prstGeom prst="rect">
            <a:avLst/>
          </a:prstGeom>
          <a:noFill/>
        </p:spPr>
        <p:txBody>
          <a:bodyPr wrap="square" rtlCol="0">
            <a:spAutoFit/>
          </a:bodyPr>
          <a:lstStyle/>
          <a:p>
            <a:r>
              <a:rPr lang="vi-VN" sz="2800" dirty="0" smtClean="0">
                <a:latin typeface="Times New Roman" panose="02020603050405020304" pitchFamily="18" charset="0"/>
                <a:cs typeface="Times New Roman" panose="02020603050405020304" pitchFamily="18" charset="0"/>
              </a:rPr>
              <a:t>1. Một số giun dẹp kí sinh: sán bã trầu, sán dây, sán lá máu</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13774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6" presetClass="exit" presetSubtype="32" fill="hold" grpId="0" nodeType="withEffect">
                                  <p:stCondLst>
                                    <p:cond delay="0"/>
                                  </p:stCondLst>
                                  <p:childTnLst>
                                    <p:animEffect transition="out" filter="circle(out)">
                                      <p:cBhvr>
                                        <p:cTn id="14" dur="2000"/>
                                        <p:tgtEl>
                                          <p:spTgt spid="4"/>
                                        </p:tgtEl>
                                      </p:cBhvr>
                                    </p:animEffect>
                                    <p:set>
                                      <p:cBhvr>
                                        <p:cTn id="15"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bldLvl="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919</Words>
  <Application>Microsoft Office PowerPoint</Application>
  <PresentationFormat>On-screen Show (4:3)</PresentationFormat>
  <Paragraphs>97</Paragraphs>
  <Slides>21</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Calibri</vt:lpstr>
      <vt:lpstr>Times New Roman</vt:lpstr>
      <vt:lpstr>VNI-Times</vt:lpstr>
      <vt:lpstr>Wingdings</vt:lpstr>
      <vt:lpstr>Wingdings 2</vt:lpstr>
      <vt:lpstr>Office Theme</vt:lpstr>
      <vt:lpstr>4_Default Design</vt:lpstr>
      <vt:lpstr>6_Default Design</vt:lpstr>
      <vt:lpstr> Vòng đời của sán lá gan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COÙ BIEÁT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xuan thuy</cp:lastModifiedBy>
  <cp:revision>30</cp:revision>
  <dcterms:created xsi:type="dcterms:W3CDTF">2018-09-20T08:50:35Z</dcterms:created>
  <dcterms:modified xsi:type="dcterms:W3CDTF">2021-09-08T02:09:58Z</dcterms:modified>
</cp:coreProperties>
</file>